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61" r:id="rId4"/>
    <p:sldId id="259" r:id="rId5"/>
    <p:sldId id="262" r:id="rId6"/>
    <p:sldId id="269" r:id="rId7"/>
    <p:sldId id="258" r:id="rId8"/>
    <p:sldId id="263" r:id="rId9"/>
    <p:sldId id="270" r:id="rId10"/>
    <p:sldId id="264" r:id="rId11"/>
    <p:sldId id="265" r:id="rId12"/>
    <p:sldId id="271" r:id="rId13"/>
    <p:sldId id="272" r:id="rId14"/>
    <p:sldId id="273" r:id="rId15"/>
    <p:sldId id="266" r:id="rId16"/>
    <p:sldId id="267" r:id="rId17"/>
    <p:sldId id="260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2"/>
    <p:restoredTop sz="94799"/>
  </p:normalViewPr>
  <p:slideViewPr>
    <p:cSldViewPr snapToGrid="0">
      <p:cViewPr varScale="1">
        <p:scale>
          <a:sx n="98" d="100"/>
          <a:sy n="98" d="100"/>
        </p:scale>
        <p:origin x="19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AE30D6-7B72-4159-9C69-F21AF86D0F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CC9816A-706E-40CE-8965-1D5140C77B2C}">
      <dgm:prSet/>
      <dgm:spPr/>
      <dgm:t>
        <a:bodyPr/>
        <a:lstStyle/>
        <a:p>
          <a:r>
            <a:rPr lang="en-US" b="0" i="0" baseline="0"/>
            <a:t>Develop a web-based user interface for a SQL database</a:t>
          </a:r>
          <a:endParaRPr lang="en-US"/>
        </a:p>
      </dgm:t>
    </dgm:pt>
    <dgm:pt modelId="{4566C50A-9E42-42BF-9023-052A796214F8}" type="parTrans" cxnId="{35E10850-A931-440B-91EE-0779F92AD178}">
      <dgm:prSet/>
      <dgm:spPr/>
      <dgm:t>
        <a:bodyPr/>
        <a:lstStyle/>
        <a:p>
          <a:endParaRPr lang="en-US"/>
        </a:p>
      </dgm:t>
    </dgm:pt>
    <dgm:pt modelId="{9E6A783C-1843-4D7C-8167-3C236AEA181C}" type="sibTrans" cxnId="{35E10850-A931-440B-91EE-0779F92AD178}">
      <dgm:prSet/>
      <dgm:spPr/>
      <dgm:t>
        <a:bodyPr/>
        <a:lstStyle/>
        <a:p>
          <a:endParaRPr lang="en-US"/>
        </a:p>
      </dgm:t>
    </dgm:pt>
    <dgm:pt modelId="{635C56BD-0E1B-4B24-95DA-6B78F70CB983}">
      <dgm:prSet/>
      <dgm:spPr/>
      <dgm:t>
        <a:bodyPr/>
        <a:lstStyle/>
        <a:p>
          <a:r>
            <a:rPr lang="en-US" b="0" i="0" baseline="0"/>
            <a:t>Backend implemented with Flask</a:t>
          </a:r>
          <a:endParaRPr lang="en-US"/>
        </a:p>
      </dgm:t>
    </dgm:pt>
    <dgm:pt modelId="{96633039-A3BE-4935-A378-C16BBD800C5F}" type="parTrans" cxnId="{A0E359D2-5671-4ABB-A3E1-9A58AD2E3AEB}">
      <dgm:prSet/>
      <dgm:spPr/>
      <dgm:t>
        <a:bodyPr/>
        <a:lstStyle/>
        <a:p>
          <a:endParaRPr lang="en-US"/>
        </a:p>
      </dgm:t>
    </dgm:pt>
    <dgm:pt modelId="{EBB959F0-FC43-4D98-BFF9-1B5725DB2A4F}" type="sibTrans" cxnId="{A0E359D2-5671-4ABB-A3E1-9A58AD2E3AEB}">
      <dgm:prSet/>
      <dgm:spPr/>
      <dgm:t>
        <a:bodyPr/>
        <a:lstStyle/>
        <a:p>
          <a:endParaRPr lang="en-US"/>
        </a:p>
      </dgm:t>
    </dgm:pt>
    <dgm:pt modelId="{CC2C65A6-B28C-45ED-906F-DA8508A6D506}">
      <dgm:prSet/>
      <dgm:spPr/>
      <dgm:t>
        <a:bodyPr/>
        <a:lstStyle/>
        <a:p>
          <a:r>
            <a:rPr lang="en-US" b="0" i="0" baseline="0"/>
            <a:t>Interactive search and result visualization</a:t>
          </a:r>
          <a:endParaRPr lang="en-US"/>
        </a:p>
      </dgm:t>
    </dgm:pt>
    <dgm:pt modelId="{499F0A15-1F07-4AF2-85E8-9D0B047BAC68}" type="parTrans" cxnId="{A706313D-09F3-45B8-AAAF-8CB1716B272D}">
      <dgm:prSet/>
      <dgm:spPr/>
      <dgm:t>
        <a:bodyPr/>
        <a:lstStyle/>
        <a:p>
          <a:endParaRPr lang="en-US"/>
        </a:p>
      </dgm:t>
    </dgm:pt>
    <dgm:pt modelId="{49492C11-98C2-497B-860C-15D702178F98}" type="sibTrans" cxnId="{A706313D-09F3-45B8-AAAF-8CB1716B272D}">
      <dgm:prSet/>
      <dgm:spPr/>
      <dgm:t>
        <a:bodyPr/>
        <a:lstStyle/>
        <a:p>
          <a:endParaRPr lang="en-US"/>
        </a:p>
      </dgm:t>
    </dgm:pt>
    <dgm:pt modelId="{F64AFACB-A76A-48CF-8A56-76A7DF3FBB7A}">
      <dgm:prSet/>
      <dgm:spPr/>
      <dgm:t>
        <a:bodyPr/>
        <a:lstStyle/>
        <a:p>
          <a:r>
            <a:rPr lang="en-US" b="0" i="0" baseline="0"/>
            <a:t>Database dump and GitHub repository provided</a:t>
          </a:r>
          <a:endParaRPr lang="en-US"/>
        </a:p>
      </dgm:t>
    </dgm:pt>
    <dgm:pt modelId="{431DCEAA-F7C2-4502-B47C-DE1641FC563D}" type="parTrans" cxnId="{98FE2CB9-EF59-4540-8C38-5D7855B86BAB}">
      <dgm:prSet/>
      <dgm:spPr/>
      <dgm:t>
        <a:bodyPr/>
        <a:lstStyle/>
        <a:p>
          <a:endParaRPr lang="en-US"/>
        </a:p>
      </dgm:t>
    </dgm:pt>
    <dgm:pt modelId="{638D7DC7-547D-4DAC-AAA6-E0F1D1D70C71}" type="sibTrans" cxnId="{98FE2CB9-EF59-4540-8C38-5D7855B86BAB}">
      <dgm:prSet/>
      <dgm:spPr/>
      <dgm:t>
        <a:bodyPr/>
        <a:lstStyle/>
        <a:p>
          <a:endParaRPr lang="en-US"/>
        </a:p>
      </dgm:t>
    </dgm:pt>
    <dgm:pt modelId="{E74865BF-21C8-4B15-A741-A3E48223482D}" type="pres">
      <dgm:prSet presAssocID="{13AE30D6-7B72-4159-9C69-F21AF86D0FB2}" presName="root" presStyleCnt="0">
        <dgm:presLayoutVars>
          <dgm:dir/>
          <dgm:resizeHandles val="exact"/>
        </dgm:presLayoutVars>
      </dgm:prSet>
      <dgm:spPr/>
    </dgm:pt>
    <dgm:pt modelId="{7DB6FEF2-061F-49D1-8932-F6CCF3F551CC}" type="pres">
      <dgm:prSet presAssocID="{FCC9816A-706E-40CE-8965-1D5140C77B2C}" presName="compNode" presStyleCnt="0"/>
      <dgm:spPr/>
    </dgm:pt>
    <dgm:pt modelId="{4571C956-69F8-4984-AD93-31FCBEF81B09}" type="pres">
      <dgm:prSet presAssocID="{FCC9816A-706E-40CE-8965-1D5140C77B2C}" presName="bgRect" presStyleLbl="bgShp" presStyleIdx="0" presStyleCnt="4"/>
      <dgm:spPr/>
    </dgm:pt>
    <dgm:pt modelId="{1B4C38FF-41FA-4913-9CC5-4468D1DF7C5E}" type="pres">
      <dgm:prSet presAssocID="{FCC9816A-706E-40CE-8965-1D5140C77B2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DF79FCED-5ACD-433C-964E-6DB890B8705C}" type="pres">
      <dgm:prSet presAssocID="{FCC9816A-706E-40CE-8965-1D5140C77B2C}" presName="spaceRect" presStyleCnt="0"/>
      <dgm:spPr/>
    </dgm:pt>
    <dgm:pt modelId="{1C088050-C095-4056-8322-754FA81D94EF}" type="pres">
      <dgm:prSet presAssocID="{FCC9816A-706E-40CE-8965-1D5140C77B2C}" presName="parTx" presStyleLbl="revTx" presStyleIdx="0" presStyleCnt="4">
        <dgm:presLayoutVars>
          <dgm:chMax val="0"/>
          <dgm:chPref val="0"/>
        </dgm:presLayoutVars>
      </dgm:prSet>
      <dgm:spPr/>
    </dgm:pt>
    <dgm:pt modelId="{DE54309B-47C1-4F9F-B2A3-5B727BED27BB}" type="pres">
      <dgm:prSet presAssocID="{9E6A783C-1843-4D7C-8167-3C236AEA181C}" presName="sibTrans" presStyleCnt="0"/>
      <dgm:spPr/>
    </dgm:pt>
    <dgm:pt modelId="{00145932-3CB7-4B7B-81C9-853448BDA8BD}" type="pres">
      <dgm:prSet presAssocID="{635C56BD-0E1B-4B24-95DA-6B78F70CB983}" presName="compNode" presStyleCnt="0"/>
      <dgm:spPr/>
    </dgm:pt>
    <dgm:pt modelId="{D9117610-B7B4-4407-B882-62CE2829A098}" type="pres">
      <dgm:prSet presAssocID="{635C56BD-0E1B-4B24-95DA-6B78F70CB983}" presName="bgRect" presStyleLbl="bgShp" presStyleIdx="1" presStyleCnt="4"/>
      <dgm:spPr/>
    </dgm:pt>
    <dgm:pt modelId="{775B5B25-A3C8-4D51-BA1F-BFE020894B43}" type="pres">
      <dgm:prSet presAssocID="{635C56BD-0E1B-4B24-95DA-6B78F70CB98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1D989279-1A85-4FEE-8D3E-7E035F147F7B}" type="pres">
      <dgm:prSet presAssocID="{635C56BD-0E1B-4B24-95DA-6B78F70CB983}" presName="spaceRect" presStyleCnt="0"/>
      <dgm:spPr/>
    </dgm:pt>
    <dgm:pt modelId="{DF417ADD-AD6A-4199-B32C-5F942192AD56}" type="pres">
      <dgm:prSet presAssocID="{635C56BD-0E1B-4B24-95DA-6B78F70CB983}" presName="parTx" presStyleLbl="revTx" presStyleIdx="1" presStyleCnt="4">
        <dgm:presLayoutVars>
          <dgm:chMax val="0"/>
          <dgm:chPref val="0"/>
        </dgm:presLayoutVars>
      </dgm:prSet>
      <dgm:spPr/>
    </dgm:pt>
    <dgm:pt modelId="{87C5EBE1-A18F-4E5A-ACAD-71D4B26F04DD}" type="pres">
      <dgm:prSet presAssocID="{EBB959F0-FC43-4D98-BFF9-1B5725DB2A4F}" presName="sibTrans" presStyleCnt="0"/>
      <dgm:spPr/>
    </dgm:pt>
    <dgm:pt modelId="{017BC4FB-50CA-461B-9D9D-DD62F9134665}" type="pres">
      <dgm:prSet presAssocID="{CC2C65A6-B28C-45ED-906F-DA8508A6D506}" presName="compNode" presStyleCnt="0"/>
      <dgm:spPr/>
    </dgm:pt>
    <dgm:pt modelId="{7D143A8E-08BA-4F27-9CA4-0D50074FFC74}" type="pres">
      <dgm:prSet presAssocID="{CC2C65A6-B28C-45ED-906F-DA8508A6D506}" presName="bgRect" presStyleLbl="bgShp" presStyleIdx="2" presStyleCnt="4"/>
      <dgm:spPr/>
    </dgm:pt>
    <dgm:pt modelId="{29D13C93-75BA-49E0-B56B-43DE1F303E10}" type="pres">
      <dgm:prSet presAssocID="{CC2C65A6-B28C-45ED-906F-DA8508A6D50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5AAA3829-3C69-406E-9FC2-8FCEB623C5C8}" type="pres">
      <dgm:prSet presAssocID="{CC2C65A6-B28C-45ED-906F-DA8508A6D506}" presName="spaceRect" presStyleCnt="0"/>
      <dgm:spPr/>
    </dgm:pt>
    <dgm:pt modelId="{7495870B-E00C-4F93-8422-B920AFF76859}" type="pres">
      <dgm:prSet presAssocID="{CC2C65A6-B28C-45ED-906F-DA8508A6D506}" presName="parTx" presStyleLbl="revTx" presStyleIdx="2" presStyleCnt="4">
        <dgm:presLayoutVars>
          <dgm:chMax val="0"/>
          <dgm:chPref val="0"/>
        </dgm:presLayoutVars>
      </dgm:prSet>
      <dgm:spPr/>
    </dgm:pt>
    <dgm:pt modelId="{2DE337DC-FC77-430C-9B2B-9B065CE009DB}" type="pres">
      <dgm:prSet presAssocID="{49492C11-98C2-497B-860C-15D702178F98}" presName="sibTrans" presStyleCnt="0"/>
      <dgm:spPr/>
    </dgm:pt>
    <dgm:pt modelId="{D8EDCCF3-51B8-457C-953F-605A69722193}" type="pres">
      <dgm:prSet presAssocID="{F64AFACB-A76A-48CF-8A56-76A7DF3FBB7A}" presName="compNode" presStyleCnt="0"/>
      <dgm:spPr/>
    </dgm:pt>
    <dgm:pt modelId="{2DF58373-795C-400B-AEA6-78BE94D87676}" type="pres">
      <dgm:prSet presAssocID="{F64AFACB-A76A-48CF-8A56-76A7DF3FBB7A}" presName="bgRect" presStyleLbl="bgShp" presStyleIdx="3" presStyleCnt="4"/>
      <dgm:spPr/>
    </dgm:pt>
    <dgm:pt modelId="{D3943C35-3798-49C9-ABD4-773247588786}" type="pres">
      <dgm:prSet presAssocID="{F64AFACB-A76A-48CF-8A56-76A7DF3FBB7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66CDC22-8924-4468-9FF2-58F75618EAAC}" type="pres">
      <dgm:prSet presAssocID="{F64AFACB-A76A-48CF-8A56-76A7DF3FBB7A}" presName="spaceRect" presStyleCnt="0"/>
      <dgm:spPr/>
    </dgm:pt>
    <dgm:pt modelId="{9A70D919-487C-4C1B-AD81-26B01E164F05}" type="pres">
      <dgm:prSet presAssocID="{F64AFACB-A76A-48CF-8A56-76A7DF3FBB7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287ED1E-D29A-47B8-94C8-73CA0A558C90}" type="presOf" srcId="{F64AFACB-A76A-48CF-8A56-76A7DF3FBB7A}" destId="{9A70D919-487C-4C1B-AD81-26B01E164F05}" srcOrd="0" destOrd="0" presId="urn:microsoft.com/office/officeart/2018/2/layout/IconVerticalSolidList"/>
    <dgm:cxn modelId="{9CD5E528-8084-4E2D-91FE-CA5B6750470A}" type="presOf" srcId="{CC2C65A6-B28C-45ED-906F-DA8508A6D506}" destId="{7495870B-E00C-4F93-8422-B920AFF76859}" srcOrd="0" destOrd="0" presId="urn:microsoft.com/office/officeart/2018/2/layout/IconVerticalSolidList"/>
    <dgm:cxn modelId="{A706313D-09F3-45B8-AAAF-8CB1716B272D}" srcId="{13AE30D6-7B72-4159-9C69-F21AF86D0FB2}" destId="{CC2C65A6-B28C-45ED-906F-DA8508A6D506}" srcOrd="2" destOrd="0" parTransId="{499F0A15-1F07-4AF2-85E8-9D0B047BAC68}" sibTransId="{49492C11-98C2-497B-860C-15D702178F98}"/>
    <dgm:cxn modelId="{8B3FA244-A2E5-4182-A1CE-D8A3AE8ED381}" type="presOf" srcId="{FCC9816A-706E-40CE-8965-1D5140C77B2C}" destId="{1C088050-C095-4056-8322-754FA81D94EF}" srcOrd="0" destOrd="0" presId="urn:microsoft.com/office/officeart/2018/2/layout/IconVerticalSolidList"/>
    <dgm:cxn modelId="{35E10850-A931-440B-91EE-0779F92AD178}" srcId="{13AE30D6-7B72-4159-9C69-F21AF86D0FB2}" destId="{FCC9816A-706E-40CE-8965-1D5140C77B2C}" srcOrd="0" destOrd="0" parTransId="{4566C50A-9E42-42BF-9023-052A796214F8}" sibTransId="{9E6A783C-1843-4D7C-8167-3C236AEA181C}"/>
    <dgm:cxn modelId="{D1054477-9AB5-4D30-BD23-779394CF9951}" type="presOf" srcId="{635C56BD-0E1B-4B24-95DA-6B78F70CB983}" destId="{DF417ADD-AD6A-4199-B32C-5F942192AD56}" srcOrd="0" destOrd="0" presId="urn:microsoft.com/office/officeart/2018/2/layout/IconVerticalSolidList"/>
    <dgm:cxn modelId="{C0E0E89F-7939-4732-B8A4-C1DE48E07F69}" type="presOf" srcId="{13AE30D6-7B72-4159-9C69-F21AF86D0FB2}" destId="{E74865BF-21C8-4B15-A741-A3E48223482D}" srcOrd="0" destOrd="0" presId="urn:microsoft.com/office/officeart/2018/2/layout/IconVerticalSolidList"/>
    <dgm:cxn modelId="{98FE2CB9-EF59-4540-8C38-5D7855B86BAB}" srcId="{13AE30D6-7B72-4159-9C69-F21AF86D0FB2}" destId="{F64AFACB-A76A-48CF-8A56-76A7DF3FBB7A}" srcOrd="3" destOrd="0" parTransId="{431DCEAA-F7C2-4502-B47C-DE1641FC563D}" sibTransId="{638D7DC7-547D-4DAC-AAA6-E0F1D1D70C71}"/>
    <dgm:cxn modelId="{A0E359D2-5671-4ABB-A3E1-9A58AD2E3AEB}" srcId="{13AE30D6-7B72-4159-9C69-F21AF86D0FB2}" destId="{635C56BD-0E1B-4B24-95DA-6B78F70CB983}" srcOrd="1" destOrd="0" parTransId="{96633039-A3BE-4935-A378-C16BBD800C5F}" sibTransId="{EBB959F0-FC43-4D98-BFF9-1B5725DB2A4F}"/>
    <dgm:cxn modelId="{0DCC9489-C501-4718-9F54-03DEDAEC1568}" type="presParOf" srcId="{E74865BF-21C8-4B15-A741-A3E48223482D}" destId="{7DB6FEF2-061F-49D1-8932-F6CCF3F551CC}" srcOrd="0" destOrd="0" presId="urn:microsoft.com/office/officeart/2018/2/layout/IconVerticalSolidList"/>
    <dgm:cxn modelId="{18D2DF44-AD7A-4EDF-AEEC-2C7B489745D0}" type="presParOf" srcId="{7DB6FEF2-061F-49D1-8932-F6CCF3F551CC}" destId="{4571C956-69F8-4984-AD93-31FCBEF81B09}" srcOrd="0" destOrd="0" presId="urn:microsoft.com/office/officeart/2018/2/layout/IconVerticalSolidList"/>
    <dgm:cxn modelId="{ABE32D09-33E6-433E-81F6-AF6249CC02BE}" type="presParOf" srcId="{7DB6FEF2-061F-49D1-8932-F6CCF3F551CC}" destId="{1B4C38FF-41FA-4913-9CC5-4468D1DF7C5E}" srcOrd="1" destOrd="0" presId="urn:microsoft.com/office/officeart/2018/2/layout/IconVerticalSolidList"/>
    <dgm:cxn modelId="{3E946569-04FA-4B89-8A3A-618557E60D0F}" type="presParOf" srcId="{7DB6FEF2-061F-49D1-8932-F6CCF3F551CC}" destId="{DF79FCED-5ACD-433C-964E-6DB890B8705C}" srcOrd="2" destOrd="0" presId="urn:microsoft.com/office/officeart/2018/2/layout/IconVerticalSolidList"/>
    <dgm:cxn modelId="{4D992683-7041-430C-BCC9-FF3E487A8984}" type="presParOf" srcId="{7DB6FEF2-061F-49D1-8932-F6CCF3F551CC}" destId="{1C088050-C095-4056-8322-754FA81D94EF}" srcOrd="3" destOrd="0" presId="urn:microsoft.com/office/officeart/2018/2/layout/IconVerticalSolidList"/>
    <dgm:cxn modelId="{1C9FCEB8-6AA0-430C-ADB6-40838761E573}" type="presParOf" srcId="{E74865BF-21C8-4B15-A741-A3E48223482D}" destId="{DE54309B-47C1-4F9F-B2A3-5B727BED27BB}" srcOrd="1" destOrd="0" presId="urn:microsoft.com/office/officeart/2018/2/layout/IconVerticalSolidList"/>
    <dgm:cxn modelId="{D0ED00D4-22EA-4ADB-B0E2-54BAB6A8820B}" type="presParOf" srcId="{E74865BF-21C8-4B15-A741-A3E48223482D}" destId="{00145932-3CB7-4B7B-81C9-853448BDA8BD}" srcOrd="2" destOrd="0" presId="urn:microsoft.com/office/officeart/2018/2/layout/IconVerticalSolidList"/>
    <dgm:cxn modelId="{2349C524-4F50-415A-806F-18303B8BCE4F}" type="presParOf" srcId="{00145932-3CB7-4B7B-81C9-853448BDA8BD}" destId="{D9117610-B7B4-4407-B882-62CE2829A098}" srcOrd="0" destOrd="0" presId="urn:microsoft.com/office/officeart/2018/2/layout/IconVerticalSolidList"/>
    <dgm:cxn modelId="{776C49BA-B83B-4B89-B538-666C721A9D92}" type="presParOf" srcId="{00145932-3CB7-4B7B-81C9-853448BDA8BD}" destId="{775B5B25-A3C8-4D51-BA1F-BFE020894B43}" srcOrd="1" destOrd="0" presId="urn:microsoft.com/office/officeart/2018/2/layout/IconVerticalSolidList"/>
    <dgm:cxn modelId="{93A4D6FE-ECAE-467A-9865-B0F023AC6F48}" type="presParOf" srcId="{00145932-3CB7-4B7B-81C9-853448BDA8BD}" destId="{1D989279-1A85-4FEE-8D3E-7E035F147F7B}" srcOrd="2" destOrd="0" presId="urn:microsoft.com/office/officeart/2018/2/layout/IconVerticalSolidList"/>
    <dgm:cxn modelId="{E23BBDEC-9247-41FA-97AF-12934669A6D5}" type="presParOf" srcId="{00145932-3CB7-4B7B-81C9-853448BDA8BD}" destId="{DF417ADD-AD6A-4199-B32C-5F942192AD56}" srcOrd="3" destOrd="0" presId="urn:microsoft.com/office/officeart/2018/2/layout/IconVerticalSolidList"/>
    <dgm:cxn modelId="{8034A146-9FC9-4B73-BCA7-A69A8607A9B9}" type="presParOf" srcId="{E74865BF-21C8-4B15-A741-A3E48223482D}" destId="{87C5EBE1-A18F-4E5A-ACAD-71D4B26F04DD}" srcOrd="3" destOrd="0" presId="urn:microsoft.com/office/officeart/2018/2/layout/IconVerticalSolidList"/>
    <dgm:cxn modelId="{C3D8EAB3-C379-49C7-A09B-0028FBC58631}" type="presParOf" srcId="{E74865BF-21C8-4B15-A741-A3E48223482D}" destId="{017BC4FB-50CA-461B-9D9D-DD62F9134665}" srcOrd="4" destOrd="0" presId="urn:microsoft.com/office/officeart/2018/2/layout/IconVerticalSolidList"/>
    <dgm:cxn modelId="{F84E3523-E84C-4576-B09C-D6A4C8FC273F}" type="presParOf" srcId="{017BC4FB-50CA-461B-9D9D-DD62F9134665}" destId="{7D143A8E-08BA-4F27-9CA4-0D50074FFC74}" srcOrd="0" destOrd="0" presId="urn:microsoft.com/office/officeart/2018/2/layout/IconVerticalSolidList"/>
    <dgm:cxn modelId="{0393C7BC-8DC5-4612-8A6B-6238605B90B2}" type="presParOf" srcId="{017BC4FB-50CA-461B-9D9D-DD62F9134665}" destId="{29D13C93-75BA-49E0-B56B-43DE1F303E10}" srcOrd="1" destOrd="0" presId="urn:microsoft.com/office/officeart/2018/2/layout/IconVerticalSolidList"/>
    <dgm:cxn modelId="{D0CC8522-F70B-453A-93B6-C9C10B8C18A8}" type="presParOf" srcId="{017BC4FB-50CA-461B-9D9D-DD62F9134665}" destId="{5AAA3829-3C69-406E-9FC2-8FCEB623C5C8}" srcOrd="2" destOrd="0" presId="urn:microsoft.com/office/officeart/2018/2/layout/IconVerticalSolidList"/>
    <dgm:cxn modelId="{91197D7B-7F6A-4DFA-BD39-93EBF960B455}" type="presParOf" srcId="{017BC4FB-50CA-461B-9D9D-DD62F9134665}" destId="{7495870B-E00C-4F93-8422-B920AFF76859}" srcOrd="3" destOrd="0" presId="urn:microsoft.com/office/officeart/2018/2/layout/IconVerticalSolidList"/>
    <dgm:cxn modelId="{6ED0CA74-22A9-4919-BCD7-0C790A3D7303}" type="presParOf" srcId="{E74865BF-21C8-4B15-A741-A3E48223482D}" destId="{2DE337DC-FC77-430C-9B2B-9B065CE009DB}" srcOrd="5" destOrd="0" presId="urn:microsoft.com/office/officeart/2018/2/layout/IconVerticalSolidList"/>
    <dgm:cxn modelId="{177B3CD7-8886-46FB-B6A5-73476990A276}" type="presParOf" srcId="{E74865BF-21C8-4B15-A741-A3E48223482D}" destId="{D8EDCCF3-51B8-457C-953F-605A69722193}" srcOrd="6" destOrd="0" presId="urn:microsoft.com/office/officeart/2018/2/layout/IconVerticalSolidList"/>
    <dgm:cxn modelId="{25CED935-0C0D-499C-9DDB-9E713C4C4B80}" type="presParOf" srcId="{D8EDCCF3-51B8-457C-953F-605A69722193}" destId="{2DF58373-795C-400B-AEA6-78BE94D87676}" srcOrd="0" destOrd="0" presId="urn:microsoft.com/office/officeart/2018/2/layout/IconVerticalSolidList"/>
    <dgm:cxn modelId="{C27805ED-8DEB-4954-9607-2A0DD1A568DF}" type="presParOf" srcId="{D8EDCCF3-51B8-457C-953F-605A69722193}" destId="{D3943C35-3798-49C9-ABD4-773247588786}" srcOrd="1" destOrd="0" presId="urn:microsoft.com/office/officeart/2018/2/layout/IconVerticalSolidList"/>
    <dgm:cxn modelId="{14CE4340-5CB8-4D41-A929-461FFDD50667}" type="presParOf" srcId="{D8EDCCF3-51B8-457C-953F-605A69722193}" destId="{866CDC22-8924-4468-9FF2-58F75618EAAC}" srcOrd="2" destOrd="0" presId="urn:microsoft.com/office/officeart/2018/2/layout/IconVerticalSolidList"/>
    <dgm:cxn modelId="{A076AF86-0D8E-4FEF-8AA4-936C1B61A402}" type="presParOf" srcId="{D8EDCCF3-51B8-457C-953F-605A69722193}" destId="{9A70D919-487C-4C1B-AD81-26B01E164F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B413DE-127E-4FBA-8859-DBD4C18BABB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5B15E9-CF51-49F1-85D9-8B9AC39745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Backend: Flask (Python)</a:t>
          </a:r>
          <a:r>
            <a:rPr lang="en-US"/>
            <a:t> — Handles routes (endpoints), reads user input from the URL, runs SQL queries, and prepares data for the templates.</a:t>
          </a:r>
        </a:p>
      </dgm:t>
    </dgm:pt>
    <dgm:pt modelId="{1D1C5CE0-C432-4955-A279-3D37CBE72115}" type="parTrans" cxnId="{57FD953D-4CFC-4C13-8E06-D7A1DDFA93DA}">
      <dgm:prSet/>
      <dgm:spPr/>
      <dgm:t>
        <a:bodyPr/>
        <a:lstStyle/>
        <a:p>
          <a:endParaRPr lang="en-US"/>
        </a:p>
      </dgm:t>
    </dgm:pt>
    <dgm:pt modelId="{7A5C6901-A931-4226-8BCE-8ABBFF73B6CB}" type="sibTrans" cxnId="{57FD953D-4CFC-4C13-8E06-D7A1DDFA93DA}">
      <dgm:prSet/>
      <dgm:spPr/>
      <dgm:t>
        <a:bodyPr/>
        <a:lstStyle/>
        <a:p>
          <a:endParaRPr lang="en-US"/>
        </a:p>
      </dgm:t>
    </dgm:pt>
    <dgm:pt modelId="{440059A1-45A4-411E-B5C7-4AA182D77D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Database: MySQL</a:t>
          </a:r>
          <a:r>
            <a:rPr lang="en-US"/>
            <a:t> — Stores normalized tables (genes, TCGA expression, HPA summary) and returns query results.</a:t>
          </a:r>
        </a:p>
      </dgm:t>
    </dgm:pt>
    <dgm:pt modelId="{6A661A6B-87FA-48CD-90A2-6F196F876136}" type="parTrans" cxnId="{1FAD8B38-730C-4D32-9E99-1104FCB60622}">
      <dgm:prSet/>
      <dgm:spPr/>
      <dgm:t>
        <a:bodyPr/>
        <a:lstStyle/>
        <a:p>
          <a:endParaRPr lang="en-US"/>
        </a:p>
      </dgm:t>
    </dgm:pt>
    <dgm:pt modelId="{E6A48D7C-6D47-44F3-BC20-A00A21DB61A4}" type="sibTrans" cxnId="{1FAD8B38-730C-4D32-9E99-1104FCB60622}">
      <dgm:prSet/>
      <dgm:spPr/>
      <dgm:t>
        <a:bodyPr/>
        <a:lstStyle/>
        <a:p>
          <a:endParaRPr lang="en-US"/>
        </a:p>
      </dgm:t>
    </dgm:pt>
    <dgm:pt modelId="{5A33E712-3A41-4012-8CAE-B14BF172D5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Frontend: HTML + Bootstrap</a:t>
          </a:r>
          <a:r>
            <a:rPr lang="en-US" dirty="0"/>
            <a:t> — Renders pages (Home/Resolve/Results) with tables and layout; Bootstrap provides consistent styling quickly.</a:t>
          </a:r>
        </a:p>
      </dgm:t>
    </dgm:pt>
    <dgm:pt modelId="{EA5DCF51-6954-403A-B7E1-E75EACEE602E}" type="parTrans" cxnId="{DAD2159A-928D-472E-93EF-EDB43EECFC49}">
      <dgm:prSet/>
      <dgm:spPr/>
      <dgm:t>
        <a:bodyPr/>
        <a:lstStyle/>
        <a:p>
          <a:endParaRPr lang="en-US"/>
        </a:p>
      </dgm:t>
    </dgm:pt>
    <dgm:pt modelId="{4BFB64DF-44BE-4213-81F5-E38E7CCC7C24}" type="sibTrans" cxnId="{DAD2159A-928D-472E-93EF-EDB43EECFC49}">
      <dgm:prSet/>
      <dgm:spPr/>
      <dgm:t>
        <a:bodyPr/>
        <a:lstStyle/>
        <a:p>
          <a:endParaRPr lang="en-US"/>
        </a:p>
      </dgm:t>
    </dgm:pt>
    <dgm:pt modelId="{FF78C3FF-0029-46E3-9160-CC4CB8D15D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Visualization: Chart.js</a:t>
          </a:r>
          <a:r>
            <a:rPr lang="en-US"/>
            <a:t> — Converts query results into bar charts on the Results page (database-driven statistics).</a:t>
          </a:r>
        </a:p>
      </dgm:t>
    </dgm:pt>
    <dgm:pt modelId="{8190959F-80E6-4B45-A166-0935F4C9707E}" type="parTrans" cxnId="{967D2602-C413-4119-B4B6-DF75AE1FF8F7}">
      <dgm:prSet/>
      <dgm:spPr/>
      <dgm:t>
        <a:bodyPr/>
        <a:lstStyle/>
        <a:p>
          <a:endParaRPr lang="en-US"/>
        </a:p>
      </dgm:t>
    </dgm:pt>
    <dgm:pt modelId="{86BF5CCE-022D-4E80-A122-8B18DE9269F9}" type="sibTrans" cxnId="{967D2602-C413-4119-B4B6-DF75AE1FF8F7}">
      <dgm:prSet/>
      <dgm:spPr/>
      <dgm:t>
        <a:bodyPr/>
        <a:lstStyle/>
        <a:p>
          <a:endParaRPr lang="en-US"/>
        </a:p>
      </dgm:t>
    </dgm:pt>
    <dgm:pt modelId="{69B56C71-829A-4331-AB62-A5601F57E2E5}" type="pres">
      <dgm:prSet presAssocID="{F1B413DE-127E-4FBA-8859-DBD4C18BABB9}" presName="root" presStyleCnt="0">
        <dgm:presLayoutVars>
          <dgm:dir/>
          <dgm:resizeHandles val="exact"/>
        </dgm:presLayoutVars>
      </dgm:prSet>
      <dgm:spPr/>
    </dgm:pt>
    <dgm:pt modelId="{4B9C00B0-7576-4FEF-8C9A-2934269AA992}" type="pres">
      <dgm:prSet presAssocID="{635B15E9-CF51-49F1-85D9-8B9AC39745BC}" presName="compNode" presStyleCnt="0"/>
      <dgm:spPr/>
    </dgm:pt>
    <dgm:pt modelId="{2D8FF684-BABF-4470-9A08-BF1DEE4EE054}" type="pres">
      <dgm:prSet presAssocID="{635B15E9-CF51-49F1-85D9-8B9AC39745B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98C986A9-60C5-457A-83BB-CA582967ADC4}" type="pres">
      <dgm:prSet presAssocID="{635B15E9-CF51-49F1-85D9-8B9AC39745BC}" presName="spaceRect" presStyleCnt="0"/>
      <dgm:spPr/>
    </dgm:pt>
    <dgm:pt modelId="{719D918F-2CDC-4593-BA89-60D86E6D4B78}" type="pres">
      <dgm:prSet presAssocID="{635B15E9-CF51-49F1-85D9-8B9AC39745BC}" presName="textRect" presStyleLbl="revTx" presStyleIdx="0" presStyleCnt="4">
        <dgm:presLayoutVars>
          <dgm:chMax val="1"/>
          <dgm:chPref val="1"/>
        </dgm:presLayoutVars>
      </dgm:prSet>
      <dgm:spPr/>
    </dgm:pt>
    <dgm:pt modelId="{E4100748-1AF8-4140-BFF6-58E8124910BB}" type="pres">
      <dgm:prSet presAssocID="{7A5C6901-A931-4226-8BCE-8ABBFF73B6CB}" presName="sibTrans" presStyleCnt="0"/>
      <dgm:spPr/>
    </dgm:pt>
    <dgm:pt modelId="{3D411847-D49E-47DA-8AAB-72B112F17757}" type="pres">
      <dgm:prSet presAssocID="{440059A1-45A4-411E-B5C7-4AA182D77DE9}" presName="compNode" presStyleCnt="0"/>
      <dgm:spPr/>
    </dgm:pt>
    <dgm:pt modelId="{9F9F3599-FBFF-4A75-8E1C-E013AC1447CF}" type="pres">
      <dgm:prSet presAssocID="{440059A1-45A4-411E-B5C7-4AA182D77DE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6E8BB43-2BDA-4451-ACF5-9DDACADDFEBB}" type="pres">
      <dgm:prSet presAssocID="{440059A1-45A4-411E-B5C7-4AA182D77DE9}" presName="spaceRect" presStyleCnt="0"/>
      <dgm:spPr/>
    </dgm:pt>
    <dgm:pt modelId="{9AFB2B13-04D3-4DDD-B0E9-188FE835EAF0}" type="pres">
      <dgm:prSet presAssocID="{440059A1-45A4-411E-B5C7-4AA182D77DE9}" presName="textRect" presStyleLbl="revTx" presStyleIdx="1" presStyleCnt="4">
        <dgm:presLayoutVars>
          <dgm:chMax val="1"/>
          <dgm:chPref val="1"/>
        </dgm:presLayoutVars>
      </dgm:prSet>
      <dgm:spPr/>
    </dgm:pt>
    <dgm:pt modelId="{29A7F1DC-4854-4C84-8591-96320F2300FE}" type="pres">
      <dgm:prSet presAssocID="{E6A48D7C-6D47-44F3-BC20-A00A21DB61A4}" presName="sibTrans" presStyleCnt="0"/>
      <dgm:spPr/>
    </dgm:pt>
    <dgm:pt modelId="{34FECA7B-1607-491F-AEFF-FA4DD23BE249}" type="pres">
      <dgm:prSet presAssocID="{5A33E712-3A41-4012-8CAE-B14BF172D58C}" presName="compNode" presStyleCnt="0"/>
      <dgm:spPr/>
    </dgm:pt>
    <dgm:pt modelId="{688DCE97-EAD8-4C63-94B8-970E7CAD352A}" type="pres">
      <dgm:prSet presAssocID="{5A33E712-3A41-4012-8CAE-B14BF172D58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BA92B2EE-7CDD-4479-96C5-DAE2F995B0A2}" type="pres">
      <dgm:prSet presAssocID="{5A33E712-3A41-4012-8CAE-B14BF172D58C}" presName="spaceRect" presStyleCnt="0"/>
      <dgm:spPr/>
    </dgm:pt>
    <dgm:pt modelId="{D2C6478D-FE89-4BDF-9536-D286CFED09D4}" type="pres">
      <dgm:prSet presAssocID="{5A33E712-3A41-4012-8CAE-B14BF172D58C}" presName="textRect" presStyleLbl="revTx" presStyleIdx="2" presStyleCnt="4">
        <dgm:presLayoutVars>
          <dgm:chMax val="1"/>
          <dgm:chPref val="1"/>
        </dgm:presLayoutVars>
      </dgm:prSet>
      <dgm:spPr/>
    </dgm:pt>
    <dgm:pt modelId="{764EC494-2B16-4D58-9CC0-AA271F76E1AD}" type="pres">
      <dgm:prSet presAssocID="{4BFB64DF-44BE-4213-81F5-E38E7CCC7C24}" presName="sibTrans" presStyleCnt="0"/>
      <dgm:spPr/>
    </dgm:pt>
    <dgm:pt modelId="{D34A1952-3277-40D0-B85F-8309658AD7C9}" type="pres">
      <dgm:prSet presAssocID="{FF78C3FF-0029-46E3-9160-CC4CB8D15D89}" presName="compNode" presStyleCnt="0"/>
      <dgm:spPr/>
    </dgm:pt>
    <dgm:pt modelId="{3C1C9BCD-D85F-4D9B-BBE7-C762C1B3DC6C}" type="pres">
      <dgm:prSet presAssocID="{FF78C3FF-0029-46E3-9160-CC4CB8D15D8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277B4D9-95B6-45F9-8CF4-FDFFA87D0DC7}" type="pres">
      <dgm:prSet presAssocID="{FF78C3FF-0029-46E3-9160-CC4CB8D15D89}" presName="spaceRect" presStyleCnt="0"/>
      <dgm:spPr/>
    </dgm:pt>
    <dgm:pt modelId="{A9D1A143-F08D-4565-934A-0643A3B21564}" type="pres">
      <dgm:prSet presAssocID="{FF78C3FF-0029-46E3-9160-CC4CB8D15D8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67D2602-C413-4119-B4B6-DF75AE1FF8F7}" srcId="{F1B413DE-127E-4FBA-8859-DBD4C18BABB9}" destId="{FF78C3FF-0029-46E3-9160-CC4CB8D15D89}" srcOrd="3" destOrd="0" parTransId="{8190959F-80E6-4B45-A166-0935F4C9707E}" sibTransId="{86BF5CCE-022D-4E80-A122-8B18DE9269F9}"/>
    <dgm:cxn modelId="{A7C64433-09F1-4B25-9254-B510D6AE68F4}" type="presOf" srcId="{F1B413DE-127E-4FBA-8859-DBD4C18BABB9}" destId="{69B56C71-829A-4331-AB62-A5601F57E2E5}" srcOrd="0" destOrd="0" presId="urn:microsoft.com/office/officeart/2018/2/layout/IconLabelList"/>
    <dgm:cxn modelId="{1FAD8B38-730C-4D32-9E99-1104FCB60622}" srcId="{F1B413DE-127E-4FBA-8859-DBD4C18BABB9}" destId="{440059A1-45A4-411E-B5C7-4AA182D77DE9}" srcOrd="1" destOrd="0" parTransId="{6A661A6B-87FA-48CD-90A2-6F196F876136}" sibTransId="{E6A48D7C-6D47-44F3-BC20-A00A21DB61A4}"/>
    <dgm:cxn modelId="{AD4A8C3C-B8F0-4E6B-89CF-5E5BBDD2E186}" type="presOf" srcId="{FF78C3FF-0029-46E3-9160-CC4CB8D15D89}" destId="{A9D1A143-F08D-4565-934A-0643A3B21564}" srcOrd="0" destOrd="0" presId="urn:microsoft.com/office/officeart/2018/2/layout/IconLabelList"/>
    <dgm:cxn modelId="{57FD953D-4CFC-4C13-8E06-D7A1DDFA93DA}" srcId="{F1B413DE-127E-4FBA-8859-DBD4C18BABB9}" destId="{635B15E9-CF51-49F1-85D9-8B9AC39745BC}" srcOrd="0" destOrd="0" parTransId="{1D1C5CE0-C432-4955-A279-3D37CBE72115}" sibTransId="{7A5C6901-A931-4226-8BCE-8ABBFF73B6CB}"/>
    <dgm:cxn modelId="{43BDBD49-F8D0-4240-B0BE-05511CAF9AB2}" type="presOf" srcId="{5A33E712-3A41-4012-8CAE-B14BF172D58C}" destId="{D2C6478D-FE89-4BDF-9536-D286CFED09D4}" srcOrd="0" destOrd="0" presId="urn:microsoft.com/office/officeart/2018/2/layout/IconLabelList"/>
    <dgm:cxn modelId="{D0A9BC60-7F33-4E2E-B60C-803ECA1A07F7}" type="presOf" srcId="{635B15E9-CF51-49F1-85D9-8B9AC39745BC}" destId="{719D918F-2CDC-4593-BA89-60D86E6D4B78}" srcOrd="0" destOrd="0" presId="urn:microsoft.com/office/officeart/2018/2/layout/IconLabelList"/>
    <dgm:cxn modelId="{2D21C56F-6933-43BF-B07D-B45F00818191}" type="presOf" srcId="{440059A1-45A4-411E-B5C7-4AA182D77DE9}" destId="{9AFB2B13-04D3-4DDD-B0E9-188FE835EAF0}" srcOrd="0" destOrd="0" presId="urn:microsoft.com/office/officeart/2018/2/layout/IconLabelList"/>
    <dgm:cxn modelId="{DAD2159A-928D-472E-93EF-EDB43EECFC49}" srcId="{F1B413DE-127E-4FBA-8859-DBD4C18BABB9}" destId="{5A33E712-3A41-4012-8CAE-B14BF172D58C}" srcOrd="2" destOrd="0" parTransId="{EA5DCF51-6954-403A-B7E1-E75EACEE602E}" sibTransId="{4BFB64DF-44BE-4213-81F5-E38E7CCC7C24}"/>
    <dgm:cxn modelId="{497DF3AF-BB48-47B6-B411-45624E1DC4B2}" type="presParOf" srcId="{69B56C71-829A-4331-AB62-A5601F57E2E5}" destId="{4B9C00B0-7576-4FEF-8C9A-2934269AA992}" srcOrd="0" destOrd="0" presId="urn:microsoft.com/office/officeart/2018/2/layout/IconLabelList"/>
    <dgm:cxn modelId="{D5423EEF-BC4E-434F-A7D0-024E927272BF}" type="presParOf" srcId="{4B9C00B0-7576-4FEF-8C9A-2934269AA992}" destId="{2D8FF684-BABF-4470-9A08-BF1DEE4EE054}" srcOrd="0" destOrd="0" presId="urn:microsoft.com/office/officeart/2018/2/layout/IconLabelList"/>
    <dgm:cxn modelId="{537A00F8-C4BB-43AA-A173-1B8292971FEE}" type="presParOf" srcId="{4B9C00B0-7576-4FEF-8C9A-2934269AA992}" destId="{98C986A9-60C5-457A-83BB-CA582967ADC4}" srcOrd="1" destOrd="0" presId="urn:microsoft.com/office/officeart/2018/2/layout/IconLabelList"/>
    <dgm:cxn modelId="{C67E8F67-7A2B-456F-B869-19F15AFA8FA9}" type="presParOf" srcId="{4B9C00B0-7576-4FEF-8C9A-2934269AA992}" destId="{719D918F-2CDC-4593-BA89-60D86E6D4B78}" srcOrd="2" destOrd="0" presId="urn:microsoft.com/office/officeart/2018/2/layout/IconLabelList"/>
    <dgm:cxn modelId="{45079D5D-2C06-4D88-9813-4FD5F7AA6C4D}" type="presParOf" srcId="{69B56C71-829A-4331-AB62-A5601F57E2E5}" destId="{E4100748-1AF8-4140-BFF6-58E8124910BB}" srcOrd="1" destOrd="0" presId="urn:microsoft.com/office/officeart/2018/2/layout/IconLabelList"/>
    <dgm:cxn modelId="{7F963F44-34D9-44DB-8B71-59F7AB649FC4}" type="presParOf" srcId="{69B56C71-829A-4331-AB62-A5601F57E2E5}" destId="{3D411847-D49E-47DA-8AAB-72B112F17757}" srcOrd="2" destOrd="0" presId="urn:microsoft.com/office/officeart/2018/2/layout/IconLabelList"/>
    <dgm:cxn modelId="{C08AE660-EFEF-44DE-A78C-C25430570F31}" type="presParOf" srcId="{3D411847-D49E-47DA-8AAB-72B112F17757}" destId="{9F9F3599-FBFF-4A75-8E1C-E013AC1447CF}" srcOrd="0" destOrd="0" presId="urn:microsoft.com/office/officeart/2018/2/layout/IconLabelList"/>
    <dgm:cxn modelId="{6AFF0588-CD0A-49EB-8ED5-4F09B1DDAA01}" type="presParOf" srcId="{3D411847-D49E-47DA-8AAB-72B112F17757}" destId="{C6E8BB43-2BDA-4451-ACF5-9DDACADDFEBB}" srcOrd="1" destOrd="0" presId="urn:microsoft.com/office/officeart/2018/2/layout/IconLabelList"/>
    <dgm:cxn modelId="{D6C72B1F-2869-477A-8998-0561CF2916B4}" type="presParOf" srcId="{3D411847-D49E-47DA-8AAB-72B112F17757}" destId="{9AFB2B13-04D3-4DDD-B0E9-188FE835EAF0}" srcOrd="2" destOrd="0" presId="urn:microsoft.com/office/officeart/2018/2/layout/IconLabelList"/>
    <dgm:cxn modelId="{B370D353-226B-4D95-97AC-DC4A464FFB06}" type="presParOf" srcId="{69B56C71-829A-4331-AB62-A5601F57E2E5}" destId="{29A7F1DC-4854-4C84-8591-96320F2300FE}" srcOrd="3" destOrd="0" presId="urn:microsoft.com/office/officeart/2018/2/layout/IconLabelList"/>
    <dgm:cxn modelId="{B296FC86-3744-4E50-B8AD-4850170DEE7F}" type="presParOf" srcId="{69B56C71-829A-4331-AB62-A5601F57E2E5}" destId="{34FECA7B-1607-491F-AEFF-FA4DD23BE249}" srcOrd="4" destOrd="0" presId="urn:microsoft.com/office/officeart/2018/2/layout/IconLabelList"/>
    <dgm:cxn modelId="{5423647B-CECD-4738-B379-734CBB87AE3D}" type="presParOf" srcId="{34FECA7B-1607-491F-AEFF-FA4DD23BE249}" destId="{688DCE97-EAD8-4C63-94B8-970E7CAD352A}" srcOrd="0" destOrd="0" presId="urn:microsoft.com/office/officeart/2018/2/layout/IconLabelList"/>
    <dgm:cxn modelId="{F8A74B42-1D66-4A14-A54E-6764D48DE1D0}" type="presParOf" srcId="{34FECA7B-1607-491F-AEFF-FA4DD23BE249}" destId="{BA92B2EE-7CDD-4479-96C5-DAE2F995B0A2}" srcOrd="1" destOrd="0" presId="urn:microsoft.com/office/officeart/2018/2/layout/IconLabelList"/>
    <dgm:cxn modelId="{36BA243F-0996-4500-BD95-AB9DAB1373FF}" type="presParOf" srcId="{34FECA7B-1607-491F-AEFF-FA4DD23BE249}" destId="{D2C6478D-FE89-4BDF-9536-D286CFED09D4}" srcOrd="2" destOrd="0" presId="urn:microsoft.com/office/officeart/2018/2/layout/IconLabelList"/>
    <dgm:cxn modelId="{E2A6EB09-31F3-449C-8230-768EF5D3E42E}" type="presParOf" srcId="{69B56C71-829A-4331-AB62-A5601F57E2E5}" destId="{764EC494-2B16-4D58-9CC0-AA271F76E1AD}" srcOrd="5" destOrd="0" presId="urn:microsoft.com/office/officeart/2018/2/layout/IconLabelList"/>
    <dgm:cxn modelId="{1B3C3C0F-D4DE-4818-AABE-180DAA877B90}" type="presParOf" srcId="{69B56C71-829A-4331-AB62-A5601F57E2E5}" destId="{D34A1952-3277-40D0-B85F-8309658AD7C9}" srcOrd="6" destOrd="0" presId="urn:microsoft.com/office/officeart/2018/2/layout/IconLabelList"/>
    <dgm:cxn modelId="{8C81B212-7536-489C-96C0-706EC5CFE83C}" type="presParOf" srcId="{D34A1952-3277-40D0-B85F-8309658AD7C9}" destId="{3C1C9BCD-D85F-4D9B-BBE7-C762C1B3DC6C}" srcOrd="0" destOrd="0" presId="urn:microsoft.com/office/officeart/2018/2/layout/IconLabelList"/>
    <dgm:cxn modelId="{4B96529B-5DCA-4F18-8CA2-D6F60FA1FFE8}" type="presParOf" srcId="{D34A1952-3277-40D0-B85F-8309658AD7C9}" destId="{0277B4D9-95B6-45F9-8CF4-FDFFA87D0DC7}" srcOrd="1" destOrd="0" presId="urn:microsoft.com/office/officeart/2018/2/layout/IconLabelList"/>
    <dgm:cxn modelId="{A8A105E2-3C0B-4E75-BF7E-319D9EEDE975}" type="presParOf" srcId="{D34A1952-3277-40D0-B85F-8309658AD7C9}" destId="{A9D1A143-F08D-4565-934A-0643A3B2156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66637B8-FD16-4DCC-84F5-437BFD00033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1B73228-254B-4C2B-BB16-690321D17D63}">
      <dgm:prSet/>
      <dgm:spPr/>
      <dgm:t>
        <a:bodyPr/>
        <a:lstStyle/>
        <a:p>
          <a:r>
            <a:rPr lang="en-US"/>
            <a:t>About page</a:t>
          </a:r>
        </a:p>
      </dgm:t>
    </dgm:pt>
    <dgm:pt modelId="{88A40503-16EC-40FD-8FC4-9E9A3F07D994}" type="parTrans" cxnId="{C5709051-7045-4456-AF83-9B93727EF3FB}">
      <dgm:prSet/>
      <dgm:spPr/>
      <dgm:t>
        <a:bodyPr/>
        <a:lstStyle/>
        <a:p>
          <a:endParaRPr lang="en-US"/>
        </a:p>
      </dgm:t>
    </dgm:pt>
    <dgm:pt modelId="{DDDC88D7-193D-4404-8F6D-433F78CC430C}" type="sibTrans" cxnId="{C5709051-7045-4456-AF83-9B93727EF3FB}">
      <dgm:prSet/>
      <dgm:spPr/>
      <dgm:t>
        <a:bodyPr/>
        <a:lstStyle/>
        <a:p>
          <a:endParaRPr lang="en-US"/>
        </a:p>
      </dgm:t>
    </dgm:pt>
    <dgm:pt modelId="{1A3F4338-688C-44D3-8A2F-359EE6CC68E1}">
      <dgm:prSet/>
      <dgm:spPr/>
      <dgm:t>
        <a:bodyPr/>
        <a:lstStyle/>
        <a:p>
          <a:r>
            <a:rPr lang="en-US"/>
            <a:t>Help page</a:t>
          </a:r>
        </a:p>
      </dgm:t>
    </dgm:pt>
    <dgm:pt modelId="{DF8AB472-5F9D-4E8B-AF1C-18A87717DB5C}" type="parTrans" cxnId="{78CC96E8-A11D-4EA1-9EB9-70A8A51627AA}">
      <dgm:prSet/>
      <dgm:spPr/>
      <dgm:t>
        <a:bodyPr/>
        <a:lstStyle/>
        <a:p>
          <a:endParaRPr lang="en-US"/>
        </a:p>
      </dgm:t>
    </dgm:pt>
    <dgm:pt modelId="{C6E5340B-586E-4971-BF95-94A6EC2116C1}" type="sibTrans" cxnId="{78CC96E8-A11D-4EA1-9EB9-70A8A51627AA}">
      <dgm:prSet/>
      <dgm:spPr/>
      <dgm:t>
        <a:bodyPr/>
        <a:lstStyle/>
        <a:p>
          <a:endParaRPr lang="en-US"/>
        </a:p>
      </dgm:t>
    </dgm:pt>
    <dgm:pt modelId="{09CAC0D0-258D-4021-96A5-71DBF6A30D8C}">
      <dgm:prSet/>
      <dgm:spPr/>
      <dgm:t>
        <a:bodyPr/>
        <a:lstStyle/>
        <a:p>
          <a:r>
            <a:rPr lang="en-US"/>
            <a:t>Contact page</a:t>
          </a:r>
        </a:p>
      </dgm:t>
    </dgm:pt>
    <dgm:pt modelId="{8D5C3030-62B1-4AE1-8C55-9412D5154228}" type="parTrans" cxnId="{0EFE64F2-FFA8-4D38-835D-A13AD09E0610}">
      <dgm:prSet/>
      <dgm:spPr/>
      <dgm:t>
        <a:bodyPr/>
        <a:lstStyle/>
        <a:p>
          <a:endParaRPr lang="en-US"/>
        </a:p>
      </dgm:t>
    </dgm:pt>
    <dgm:pt modelId="{2A442734-2B9D-48A2-BE20-7697B9C9FC82}" type="sibTrans" cxnId="{0EFE64F2-FFA8-4D38-835D-A13AD09E0610}">
      <dgm:prSet/>
      <dgm:spPr/>
      <dgm:t>
        <a:bodyPr/>
        <a:lstStyle/>
        <a:p>
          <a:endParaRPr lang="en-US"/>
        </a:p>
      </dgm:t>
    </dgm:pt>
    <dgm:pt modelId="{12C97C41-25B2-4FD0-A7C4-8F55EAB9E7E8}">
      <dgm:prSet/>
      <dgm:spPr/>
      <dgm:t>
        <a:bodyPr/>
        <a:lstStyle/>
        <a:p>
          <a:r>
            <a:rPr lang="en-US"/>
            <a:t>Resolve page</a:t>
          </a:r>
        </a:p>
      </dgm:t>
    </dgm:pt>
    <dgm:pt modelId="{74CFA434-14B4-4DBE-AF7C-0FBD1D065DFA}" type="parTrans" cxnId="{377BA7DF-B352-4DD8-9842-73F3196AC218}">
      <dgm:prSet/>
      <dgm:spPr/>
      <dgm:t>
        <a:bodyPr/>
        <a:lstStyle/>
        <a:p>
          <a:endParaRPr lang="en-US"/>
        </a:p>
      </dgm:t>
    </dgm:pt>
    <dgm:pt modelId="{C64EA893-7B44-4818-8402-02ACE7ECB060}" type="sibTrans" cxnId="{377BA7DF-B352-4DD8-9842-73F3196AC218}">
      <dgm:prSet/>
      <dgm:spPr/>
      <dgm:t>
        <a:bodyPr/>
        <a:lstStyle/>
        <a:p>
          <a:endParaRPr lang="en-US"/>
        </a:p>
      </dgm:t>
    </dgm:pt>
    <dgm:pt modelId="{A30482E5-13FD-41FE-B388-39B27BB37D51}">
      <dgm:prSet/>
      <dgm:spPr/>
      <dgm:t>
        <a:bodyPr/>
        <a:lstStyle/>
        <a:p>
          <a:r>
            <a:rPr lang="en-US"/>
            <a:t>Base.html --&gt; Shared layout handled via base.html (DRY design)</a:t>
          </a:r>
        </a:p>
      </dgm:t>
    </dgm:pt>
    <dgm:pt modelId="{C9AB3CD1-AFF5-4433-A80C-09EE195306BD}" type="parTrans" cxnId="{08621073-626E-471B-8AF4-9B0E225375CA}">
      <dgm:prSet/>
      <dgm:spPr/>
      <dgm:t>
        <a:bodyPr/>
        <a:lstStyle/>
        <a:p>
          <a:endParaRPr lang="en-US"/>
        </a:p>
      </dgm:t>
    </dgm:pt>
    <dgm:pt modelId="{53F9866C-55D3-477D-931C-FA793C4A1C25}" type="sibTrans" cxnId="{08621073-626E-471B-8AF4-9B0E225375CA}">
      <dgm:prSet/>
      <dgm:spPr/>
      <dgm:t>
        <a:bodyPr/>
        <a:lstStyle/>
        <a:p>
          <a:endParaRPr lang="en-US"/>
        </a:p>
      </dgm:t>
    </dgm:pt>
    <dgm:pt modelId="{7FE971E1-F2A1-494C-98E7-B6A2DB30CDB1}" type="pres">
      <dgm:prSet presAssocID="{A66637B8-FD16-4DCC-84F5-437BFD00033F}" presName="root" presStyleCnt="0">
        <dgm:presLayoutVars>
          <dgm:dir/>
          <dgm:resizeHandles val="exact"/>
        </dgm:presLayoutVars>
      </dgm:prSet>
      <dgm:spPr/>
    </dgm:pt>
    <dgm:pt modelId="{C684DF6C-4120-443F-B521-8F0B577FEC4D}" type="pres">
      <dgm:prSet presAssocID="{B1B73228-254B-4C2B-BB16-690321D17D63}" presName="compNode" presStyleCnt="0"/>
      <dgm:spPr/>
    </dgm:pt>
    <dgm:pt modelId="{5DEC06B8-2546-4DF4-BBBA-22AA5365434D}" type="pres">
      <dgm:prSet presAssocID="{B1B73228-254B-4C2B-BB16-690321D17D63}" presName="bgRect" presStyleLbl="bgShp" presStyleIdx="0" presStyleCnt="5"/>
      <dgm:spPr/>
    </dgm:pt>
    <dgm:pt modelId="{01E5EE73-8FA2-4E4F-A698-06A432F2A3D5}" type="pres">
      <dgm:prSet presAssocID="{B1B73228-254B-4C2B-BB16-690321D17D6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roll"/>
        </a:ext>
      </dgm:extLst>
    </dgm:pt>
    <dgm:pt modelId="{A038280D-39BD-4BA9-9236-3BC93F9ED587}" type="pres">
      <dgm:prSet presAssocID="{B1B73228-254B-4C2B-BB16-690321D17D63}" presName="spaceRect" presStyleCnt="0"/>
      <dgm:spPr/>
    </dgm:pt>
    <dgm:pt modelId="{FCD6504D-3382-4615-B78F-29E5FB34B2B1}" type="pres">
      <dgm:prSet presAssocID="{B1B73228-254B-4C2B-BB16-690321D17D63}" presName="parTx" presStyleLbl="revTx" presStyleIdx="0" presStyleCnt="5">
        <dgm:presLayoutVars>
          <dgm:chMax val="0"/>
          <dgm:chPref val="0"/>
        </dgm:presLayoutVars>
      </dgm:prSet>
      <dgm:spPr/>
    </dgm:pt>
    <dgm:pt modelId="{8D9FD943-C9FB-443B-80C9-EE742AA51D33}" type="pres">
      <dgm:prSet presAssocID="{DDDC88D7-193D-4404-8F6D-433F78CC430C}" presName="sibTrans" presStyleCnt="0"/>
      <dgm:spPr/>
    </dgm:pt>
    <dgm:pt modelId="{0D53B45B-403F-4FBE-B534-E6E03E4F36BC}" type="pres">
      <dgm:prSet presAssocID="{1A3F4338-688C-44D3-8A2F-359EE6CC68E1}" presName="compNode" presStyleCnt="0"/>
      <dgm:spPr/>
    </dgm:pt>
    <dgm:pt modelId="{EBCDE5EE-7F0C-4D9D-978F-ABAAB9B83821}" type="pres">
      <dgm:prSet presAssocID="{1A3F4338-688C-44D3-8A2F-359EE6CC68E1}" presName="bgRect" presStyleLbl="bgShp" presStyleIdx="1" presStyleCnt="5"/>
      <dgm:spPr/>
    </dgm:pt>
    <dgm:pt modelId="{C4FB6929-C8DD-4F9F-B6F0-E92CBAA1507D}" type="pres">
      <dgm:prSet presAssocID="{1A3F4338-688C-44D3-8A2F-359EE6CC68E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4338F60-A2D3-40F3-B8E4-6E35CC56C2B1}" type="pres">
      <dgm:prSet presAssocID="{1A3F4338-688C-44D3-8A2F-359EE6CC68E1}" presName="spaceRect" presStyleCnt="0"/>
      <dgm:spPr/>
    </dgm:pt>
    <dgm:pt modelId="{77565D75-3401-4A40-AA9C-CC4624733963}" type="pres">
      <dgm:prSet presAssocID="{1A3F4338-688C-44D3-8A2F-359EE6CC68E1}" presName="parTx" presStyleLbl="revTx" presStyleIdx="1" presStyleCnt="5">
        <dgm:presLayoutVars>
          <dgm:chMax val="0"/>
          <dgm:chPref val="0"/>
        </dgm:presLayoutVars>
      </dgm:prSet>
      <dgm:spPr/>
    </dgm:pt>
    <dgm:pt modelId="{78E040BF-8C2E-45C0-AA5A-2F89C051C54C}" type="pres">
      <dgm:prSet presAssocID="{C6E5340B-586E-4971-BF95-94A6EC2116C1}" presName="sibTrans" presStyleCnt="0"/>
      <dgm:spPr/>
    </dgm:pt>
    <dgm:pt modelId="{230F7D1B-F25E-4A61-AC18-5C3AAC24A035}" type="pres">
      <dgm:prSet presAssocID="{09CAC0D0-258D-4021-96A5-71DBF6A30D8C}" presName="compNode" presStyleCnt="0"/>
      <dgm:spPr/>
    </dgm:pt>
    <dgm:pt modelId="{C0585C0C-0F1E-4836-BB00-43B1E9A4CFE3}" type="pres">
      <dgm:prSet presAssocID="{09CAC0D0-258D-4021-96A5-71DBF6A30D8C}" presName="bgRect" presStyleLbl="bgShp" presStyleIdx="2" presStyleCnt="5"/>
      <dgm:spPr/>
    </dgm:pt>
    <dgm:pt modelId="{DE03599A-6DE7-4F9B-A81D-6EFE73F06C76}" type="pres">
      <dgm:prSet presAssocID="{09CAC0D0-258D-4021-96A5-71DBF6A30D8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B160CCDB-3069-49DF-8B3A-7AD5A97B7846}" type="pres">
      <dgm:prSet presAssocID="{09CAC0D0-258D-4021-96A5-71DBF6A30D8C}" presName="spaceRect" presStyleCnt="0"/>
      <dgm:spPr/>
    </dgm:pt>
    <dgm:pt modelId="{EC6668A4-DB16-4615-A98C-3B88180CA19A}" type="pres">
      <dgm:prSet presAssocID="{09CAC0D0-258D-4021-96A5-71DBF6A30D8C}" presName="parTx" presStyleLbl="revTx" presStyleIdx="2" presStyleCnt="5">
        <dgm:presLayoutVars>
          <dgm:chMax val="0"/>
          <dgm:chPref val="0"/>
        </dgm:presLayoutVars>
      </dgm:prSet>
      <dgm:spPr/>
    </dgm:pt>
    <dgm:pt modelId="{19154C83-C880-4F0E-9103-14A8D2750AA7}" type="pres">
      <dgm:prSet presAssocID="{2A442734-2B9D-48A2-BE20-7697B9C9FC82}" presName="sibTrans" presStyleCnt="0"/>
      <dgm:spPr/>
    </dgm:pt>
    <dgm:pt modelId="{A6CA9034-BDE5-4D4D-A7D9-69B59416FC2C}" type="pres">
      <dgm:prSet presAssocID="{12C97C41-25B2-4FD0-A7C4-8F55EAB9E7E8}" presName="compNode" presStyleCnt="0"/>
      <dgm:spPr/>
    </dgm:pt>
    <dgm:pt modelId="{C1D836B7-AC28-4284-A93C-D26AC96CE2B8}" type="pres">
      <dgm:prSet presAssocID="{12C97C41-25B2-4FD0-A7C4-8F55EAB9E7E8}" presName="bgRect" presStyleLbl="bgShp" presStyleIdx="3" presStyleCnt="5"/>
      <dgm:spPr/>
    </dgm:pt>
    <dgm:pt modelId="{FF16D634-9190-4B5C-82C0-5C061A55F151}" type="pres">
      <dgm:prSet presAssocID="{12C97C41-25B2-4FD0-A7C4-8F55EAB9E7E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ED5FCDF1-ED71-456A-890C-29DB2E85B43F}" type="pres">
      <dgm:prSet presAssocID="{12C97C41-25B2-4FD0-A7C4-8F55EAB9E7E8}" presName="spaceRect" presStyleCnt="0"/>
      <dgm:spPr/>
    </dgm:pt>
    <dgm:pt modelId="{4BB14CAC-8173-4669-8F1E-64407256EDEC}" type="pres">
      <dgm:prSet presAssocID="{12C97C41-25B2-4FD0-A7C4-8F55EAB9E7E8}" presName="parTx" presStyleLbl="revTx" presStyleIdx="3" presStyleCnt="5">
        <dgm:presLayoutVars>
          <dgm:chMax val="0"/>
          <dgm:chPref val="0"/>
        </dgm:presLayoutVars>
      </dgm:prSet>
      <dgm:spPr/>
    </dgm:pt>
    <dgm:pt modelId="{E3580430-A021-400A-AFDA-5AC8559B5FD1}" type="pres">
      <dgm:prSet presAssocID="{C64EA893-7B44-4818-8402-02ACE7ECB060}" presName="sibTrans" presStyleCnt="0"/>
      <dgm:spPr/>
    </dgm:pt>
    <dgm:pt modelId="{63F3059A-109F-4BD4-BE34-696C3E344B3A}" type="pres">
      <dgm:prSet presAssocID="{A30482E5-13FD-41FE-B388-39B27BB37D51}" presName="compNode" presStyleCnt="0"/>
      <dgm:spPr/>
    </dgm:pt>
    <dgm:pt modelId="{A31FCFE9-444F-4960-BC95-A3F3C9FC1B48}" type="pres">
      <dgm:prSet presAssocID="{A30482E5-13FD-41FE-B388-39B27BB37D51}" presName="bgRect" presStyleLbl="bgShp" presStyleIdx="4" presStyleCnt="5"/>
      <dgm:spPr/>
    </dgm:pt>
    <dgm:pt modelId="{4B99360A-410C-4B8A-A880-990D45F898D1}" type="pres">
      <dgm:prSet presAssocID="{A30482E5-13FD-41FE-B388-39B27BB37D5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9D2CD264-AFA7-444E-8DB7-C3D164258532}" type="pres">
      <dgm:prSet presAssocID="{A30482E5-13FD-41FE-B388-39B27BB37D51}" presName="spaceRect" presStyleCnt="0"/>
      <dgm:spPr/>
    </dgm:pt>
    <dgm:pt modelId="{3FF50566-35D0-4B0E-B432-38A6C0B8B6CF}" type="pres">
      <dgm:prSet presAssocID="{A30482E5-13FD-41FE-B388-39B27BB37D5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1B40109-1F05-48EC-986F-1768CB1D1318}" type="presOf" srcId="{A66637B8-FD16-4DCC-84F5-437BFD00033F}" destId="{7FE971E1-F2A1-494C-98E7-B6A2DB30CDB1}" srcOrd="0" destOrd="0" presId="urn:microsoft.com/office/officeart/2018/2/layout/IconVerticalSolidList"/>
    <dgm:cxn modelId="{D0B7280E-1E42-45A3-BD9E-1678687247C4}" type="presOf" srcId="{A30482E5-13FD-41FE-B388-39B27BB37D51}" destId="{3FF50566-35D0-4B0E-B432-38A6C0B8B6CF}" srcOrd="0" destOrd="0" presId="urn:microsoft.com/office/officeart/2018/2/layout/IconVerticalSolidList"/>
    <dgm:cxn modelId="{88A31929-177B-4058-AEA8-E45FCEBBFD73}" type="presOf" srcId="{09CAC0D0-258D-4021-96A5-71DBF6A30D8C}" destId="{EC6668A4-DB16-4615-A98C-3B88180CA19A}" srcOrd="0" destOrd="0" presId="urn:microsoft.com/office/officeart/2018/2/layout/IconVerticalSolidList"/>
    <dgm:cxn modelId="{DC0D302D-C8C6-4A1F-80D7-11F5EE7E8AAE}" type="presOf" srcId="{B1B73228-254B-4C2B-BB16-690321D17D63}" destId="{FCD6504D-3382-4615-B78F-29E5FB34B2B1}" srcOrd="0" destOrd="0" presId="urn:microsoft.com/office/officeart/2018/2/layout/IconVerticalSolidList"/>
    <dgm:cxn modelId="{4C6D543F-960B-4376-A954-6D63984AB2D3}" type="presOf" srcId="{12C97C41-25B2-4FD0-A7C4-8F55EAB9E7E8}" destId="{4BB14CAC-8173-4669-8F1E-64407256EDEC}" srcOrd="0" destOrd="0" presId="urn:microsoft.com/office/officeart/2018/2/layout/IconVerticalSolidList"/>
    <dgm:cxn modelId="{C5709051-7045-4456-AF83-9B93727EF3FB}" srcId="{A66637B8-FD16-4DCC-84F5-437BFD00033F}" destId="{B1B73228-254B-4C2B-BB16-690321D17D63}" srcOrd="0" destOrd="0" parTransId="{88A40503-16EC-40FD-8FC4-9E9A3F07D994}" sibTransId="{DDDC88D7-193D-4404-8F6D-433F78CC430C}"/>
    <dgm:cxn modelId="{DE63BF5D-C7E2-4C0F-A687-6BD4A7BD38C3}" type="presOf" srcId="{1A3F4338-688C-44D3-8A2F-359EE6CC68E1}" destId="{77565D75-3401-4A40-AA9C-CC4624733963}" srcOrd="0" destOrd="0" presId="urn:microsoft.com/office/officeart/2018/2/layout/IconVerticalSolidList"/>
    <dgm:cxn modelId="{08621073-626E-471B-8AF4-9B0E225375CA}" srcId="{A66637B8-FD16-4DCC-84F5-437BFD00033F}" destId="{A30482E5-13FD-41FE-B388-39B27BB37D51}" srcOrd="4" destOrd="0" parTransId="{C9AB3CD1-AFF5-4433-A80C-09EE195306BD}" sibTransId="{53F9866C-55D3-477D-931C-FA793C4A1C25}"/>
    <dgm:cxn modelId="{377BA7DF-B352-4DD8-9842-73F3196AC218}" srcId="{A66637B8-FD16-4DCC-84F5-437BFD00033F}" destId="{12C97C41-25B2-4FD0-A7C4-8F55EAB9E7E8}" srcOrd="3" destOrd="0" parTransId="{74CFA434-14B4-4DBE-AF7C-0FBD1D065DFA}" sibTransId="{C64EA893-7B44-4818-8402-02ACE7ECB060}"/>
    <dgm:cxn modelId="{78CC96E8-A11D-4EA1-9EB9-70A8A51627AA}" srcId="{A66637B8-FD16-4DCC-84F5-437BFD00033F}" destId="{1A3F4338-688C-44D3-8A2F-359EE6CC68E1}" srcOrd="1" destOrd="0" parTransId="{DF8AB472-5F9D-4E8B-AF1C-18A87717DB5C}" sibTransId="{C6E5340B-586E-4971-BF95-94A6EC2116C1}"/>
    <dgm:cxn modelId="{0EFE64F2-FFA8-4D38-835D-A13AD09E0610}" srcId="{A66637B8-FD16-4DCC-84F5-437BFD00033F}" destId="{09CAC0D0-258D-4021-96A5-71DBF6A30D8C}" srcOrd="2" destOrd="0" parTransId="{8D5C3030-62B1-4AE1-8C55-9412D5154228}" sibTransId="{2A442734-2B9D-48A2-BE20-7697B9C9FC82}"/>
    <dgm:cxn modelId="{0B5B6B70-A07C-4E3C-9E11-F59DBB2E0271}" type="presParOf" srcId="{7FE971E1-F2A1-494C-98E7-B6A2DB30CDB1}" destId="{C684DF6C-4120-443F-B521-8F0B577FEC4D}" srcOrd="0" destOrd="0" presId="urn:microsoft.com/office/officeart/2018/2/layout/IconVerticalSolidList"/>
    <dgm:cxn modelId="{4A24F660-7E46-4A0C-A50A-8FE735EB7C64}" type="presParOf" srcId="{C684DF6C-4120-443F-B521-8F0B577FEC4D}" destId="{5DEC06B8-2546-4DF4-BBBA-22AA5365434D}" srcOrd="0" destOrd="0" presId="urn:microsoft.com/office/officeart/2018/2/layout/IconVerticalSolidList"/>
    <dgm:cxn modelId="{4255162D-E33F-40EF-B1B7-8D69A7D9BEBF}" type="presParOf" srcId="{C684DF6C-4120-443F-B521-8F0B577FEC4D}" destId="{01E5EE73-8FA2-4E4F-A698-06A432F2A3D5}" srcOrd="1" destOrd="0" presId="urn:microsoft.com/office/officeart/2018/2/layout/IconVerticalSolidList"/>
    <dgm:cxn modelId="{988C0566-FAEC-459B-A5F5-909B332078C8}" type="presParOf" srcId="{C684DF6C-4120-443F-B521-8F0B577FEC4D}" destId="{A038280D-39BD-4BA9-9236-3BC93F9ED587}" srcOrd="2" destOrd="0" presId="urn:microsoft.com/office/officeart/2018/2/layout/IconVerticalSolidList"/>
    <dgm:cxn modelId="{52CA3770-03FC-4A2D-A267-8B16438D8512}" type="presParOf" srcId="{C684DF6C-4120-443F-B521-8F0B577FEC4D}" destId="{FCD6504D-3382-4615-B78F-29E5FB34B2B1}" srcOrd="3" destOrd="0" presId="urn:microsoft.com/office/officeart/2018/2/layout/IconVerticalSolidList"/>
    <dgm:cxn modelId="{AEAD6D15-F79A-4F43-8D7C-5CF69295AC78}" type="presParOf" srcId="{7FE971E1-F2A1-494C-98E7-B6A2DB30CDB1}" destId="{8D9FD943-C9FB-443B-80C9-EE742AA51D33}" srcOrd="1" destOrd="0" presId="urn:microsoft.com/office/officeart/2018/2/layout/IconVerticalSolidList"/>
    <dgm:cxn modelId="{F9A90C2F-60EF-4995-AEF3-B729188DBA25}" type="presParOf" srcId="{7FE971E1-F2A1-494C-98E7-B6A2DB30CDB1}" destId="{0D53B45B-403F-4FBE-B534-E6E03E4F36BC}" srcOrd="2" destOrd="0" presId="urn:microsoft.com/office/officeart/2018/2/layout/IconVerticalSolidList"/>
    <dgm:cxn modelId="{232A7772-AD54-42EE-B4AD-CE51690B2912}" type="presParOf" srcId="{0D53B45B-403F-4FBE-B534-E6E03E4F36BC}" destId="{EBCDE5EE-7F0C-4D9D-978F-ABAAB9B83821}" srcOrd="0" destOrd="0" presId="urn:microsoft.com/office/officeart/2018/2/layout/IconVerticalSolidList"/>
    <dgm:cxn modelId="{4FFB1136-D15D-4CDC-A336-38342C2E0EFC}" type="presParOf" srcId="{0D53B45B-403F-4FBE-B534-E6E03E4F36BC}" destId="{C4FB6929-C8DD-4F9F-B6F0-E92CBAA1507D}" srcOrd="1" destOrd="0" presId="urn:microsoft.com/office/officeart/2018/2/layout/IconVerticalSolidList"/>
    <dgm:cxn modelId="{384DD481-B967-49A1-A043-91149E568377}" type="presParOf" srcId="{0D53B45B-403F-4FBE-B534-E6E03E4F36BC}" destId="{44338F60-A2D3-40F3-B8E4-6E35CC56C2B1}" srcOrd="2" destOrd="0" presId="urn:microsoft.com/office/officeart/2018/2/layout/IconVerticalSolidList"/>
    <dgm:cxn modelId="{AD4D17FF-8672-4DA2-A157-024CEDB63E39}" type="presParOf" srcId="{0D53B45B-403F-4FBE-B534-E6E03E4F36BC}" destId="{77565D75-3401-4A40-AA9C-CC4624733963}" srcOrd="3" destOrd="0" presId="urn:microsoft.com/office/officeart/2018/2/layout/IconVerticalSolidList"/>
    <dgm:cxn modelId="{87BB6874-D7D0-457B-A9A9-F97C154760B8}" type="presParOf" srcId="{7FE971E1-F2A1-494C-98E7-B6A2DB30CDB1}" destId="{78E040BF-8C2E-45C0-AA5A-2F89C051C54C}" srcOrd="3" destOrd="0" presId="urn:microsoft.com/office/officeart/2018/2/layout/IconVerticalSolidList"/>
    <dgm:cxn modelId="{AC2E3A9B-B66D-4A1A-89D5-4BB315FD7C3E}" type="presParOf" srcId="{7FE971E1-F2A1-494C-98E7-B6A2DB30CDB1}" destId="{230F7D1B-F25E-4A61-AC18-5C3AAC24A035}" srcOrd="4" destOrd="0" presId="urn:microsoft.com/office/officeart/2018/2/layout/IconVerticalSolidList"/>
    <dgm:cxn modelId="{4C1D4997-C04F-41A2-AD8D-27ED039B8838}" type="presParOf" srcId="{230F7D1B-F25E-4A61-AC18-5C3AAC24A035}" destId="{C0585C0C-0F1E-4836-BB00-43B1E9A4CFE3}" srcOrd="0" destOrd="0" presId="urn:microsoft.com/office/officeart/2018/2/layout/IconVerticalSolidList"/>
    <dgm:cxn modelId="{99E6271F-DAA7-4267-8E46-1AD05367D318}" type="presParOf" srcId="{230F7D1B-F25E-4A61-AC18-5C3AAC24A035}" destId="{DE03599A-6DE7-4F9B-A81D-6EFE73F06C76}" srcOrd="1" destOrd="0" presId="urn:microsoft.com/office/officeart/2018/2/layout/IconVerticalSolidList"/>
    <dgm:cxn modelId="{BD0EEF08-6F58-4294-A76E-C77C8BD955D7}" type="presParOf" srcId="{230F7D1B-F25E-4A61-AC18-5C3AAC24A035}" destId="{B160CCDB-3069-49DF-8B3A-7AD5A97B7846}" srcOrd="2" destOrd="0" presId="urn:microsoft.com/office/officeart/2018/2/layout/IconVerticalSolidList"/>
    <dgm:cxn modelId="{6C0B4B10-4110-443C-B41A-F89CDBE974F4}" type="presParOf" srcId="{230F7D1B-F25E-4A61-AC18-5C3AAC24A035}" destId="{EC6668A4-DB16-4615-A98C-3B88180CA19A}" srcOrd="3" destOrd="0" presId="urn:microsoft.com/office/officeart/2018/2/layout/IconVerticalSolidList"/>
    <dgm:cxn modelId="{192F07B6-AB83-48DB-BB10-49E960450E77}" type="presParOf" srcId="{7FE971E1-F2A1-494C-98E7-B6A2DB30CDB1}" destId="{19154C83-C880-4F0E-9103-14A8D2750AA7}" srcOrd="5" destOrd="0" presId="urn:microsoft.com/office/officeart/2018/2/layout/IconVerticalSolidList"/>
    <dgm:cxn modelId="{6A472A90-26F3-49BB-8854-9CCADD43A97C}" type="presParOf" srcId="{7FE971E1-F2A1-494C-98E7-B6A2DB30CDB1}" destId="{A6CA9034-BDE5-4D4D-A7D9-69B59416FC2C}" srcOrd="6" destOrd="0" presId="urn:microsoft.com/office/officeart/2018/2/layout/IconVerticalSolidList"/>
    <dgm:cxn modelId="{707BE5B7-A9F9-4DB4-A082-291901565D18}" type="presParOf" srcId="{A6CA9034-BDE5-4D4D-A7D9-69B59416FC2C}" destId="{C1D836B7-AC28-4284-A93C-D26AC96CE2B8}" srcOrd="0" destOrd="0" presId="urn:microsoft.com/office/officeart/2018/2/layout/IconVerticalSolidList"/>
    <dgm:cxn modelId="{310E51C0-F83F-4BC1-89D4-0A6ACA5C71B7}" type="presParOf" srcId="{A6CA9034-BDE5-4D4D-A7D9-69B59416FC2C}" destId="{FF16D634-9190-4B5C-82C0-5C061A55F151}" srcOrd="1" destOrd="0" presId="urn:microsoft.com/office/officeart/2018/2/layout/IconVerticalSolidList"/>
    <dgm:cxn modelId="{3156458E-865F-49EA-84D5-63B31F18BF70}" type="presParOf" srcId="{A6CA9034-BDE5-4D4D-A7D9-69B59416FC2C}" destId="{ED5FCDF1-ED71-456A-890C-29DB2E85B43F}" srcOrd="2" destOrd="0" presId="urn:microsoft.com/office/officeart/2018/2/layout/IconVerticalSolidList"/>
    <dgm:cxn modelId="{8C04C264-96B7-47C5-821B-C0F1D7344B90}" type="presParOf" srcId="{A6CA9034-BDE5-4D4D-A7D9-69B59416FC2C}" destId="{4BB14CAC-8173-4669-8F1E-64407256EDEC}" srcOrd="3" destOrd="0" presId="urn:microsoft.com/office/officeart/2018/2/layout/IconVerticalSolidList"/>
    <dgm:cxn modelId="{91C83DF1-DD42-4546-AC77-4F8C6DF8DAF1}" type="presParOf" srcId="{7FE971E1-F2A1-494C-98E7-B6A2DB30CDB1}" destId="{E3580430-A021-400A-AFDA-5AC8559B5FD1}" srcOrd="7" destOrd="0" presId="urn:microsoft.com/office/officeart/2018/2/layout/IconVerticalSolidList"/>
    <dgm:cxn modelId="{1D2D6714-2ADB-4432-ACBD-804D939CFD60}" type="presParOf" srcId="{7FE971E1-F2A1-494C-98E7-B6A2DB30CDB1}" destId="{63F3059A-109F-4BD4-BE34-696C3E344B3A}" srcOrd="8" destOrd="0" presId="urn:microsoft.com/office/officeart/2018/2/layout/IconVerticalSolidList"/>
    <dgm:cxn modelId="{A65DDBBB-E87C-4A1B-8F05-44BE04B89C36}" type="presParOf" srcId="{63F3059A-109F-4BD4-BE34-696C3E344B3A}" destId="{A31FCFE9-444F-4960-BC95-A3F3C9FC1B48}" srcOrd="0" destOrd="0" presId="urn:microsoft.com/office/officeart/2018/2/layout/IconVerticalSolidList"/>
    <dgm:cxn modelId="{40DBB1FC-852D-484C-B9EA-417BC5DF7F95}" type="presParOf" srcId="{63F3059A-109F-4BD4-BE34-696C3E344B3A}" destId="{4B99360A-410C-4B8A-A880-990D45F898D1}" srcOrd="1" destOrd="0" presId="urn:microsoft.com/office/officeart/2018/2/layout/IconVerticalSolidList"/>
    <dgm:cxn modelId="{03F13FFC-E9DF-45FE-8ABA-0A9EB4286F1B}" type="presParOf" srcId="{63F3059A-109F-4BD4-BE34-696C3E344B3A}" destId="{9D2CD264-AFA7-444E-8DB7-C3D164258532}" srcOrd="2" destOrd="0" presId="urn:microsoft.com/office/officeart/2018/2/layout/IconVerticalSolidList"/>
    <dgm:cxn modelId="{1D95F79F-D780-4D8C-BFC9-112F5B940687}" type="presParOf" srcId="{63F3059A-109F-4BD4-BE34-696C3E344B3A}" destId="{3FF50566-35D0-4B0E-B432-38A6C0B8B6C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71C956-69F8-4984-AD93-31FCBEF81B09}">
      <dsp:nvSpPr>
        <dsp:cNvPr id="0" name=""/>
        <dsp:cNvSpPr/>
      </dsp:nvSpPr>
      <dsp:spPr>
        <a:xfrm>
          <a:off x="0" y="2282"/>
          <a:ext cx="6171948" cy="11567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4C38FF-41FA-4913-9CC5-4468D1DF7C5E}">
      <dsp:nvSpPr>
        <dsp:cNvPr id="0" name=""/>
        <dsp:cNvSpPr/>
      </dsp:nvSpPr>
      <dsp:spPr>
        <a:xfrm>
          <a:off x="349915" y="262549"/>
          <a:ext cx="636209" cy="6362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88050-C095-4056-8322-754FA81D94EF}">
      <dsp:nvSpPr>
        <dsp:cNvPr id="0" name=""/>
        <dsp:cNvSpPr/>
      </dsp:nvSpPr>
      <dsp:spPr>
        <a:xfrm>
          <a:off x="1336039" y="2282"/>
          <a:ext cx="4835908" cy="1156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22" tIns="122422" rIns="122422" bIns="12242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Develop a web-based user interface for a SQL database</a:t>
          </a:r>
          <a:endParaRPr lang="en-US" sz="2200" kern="1200"/>
        </a:p>
      </dsp:txBody>
      <dsp:txXfrm>
        <a:off x="1336039" y="2282"/>
        <a:ext cx="4835908" cy="1156744"/>
      </dsp:txXfrm>
    </dsp:sp>
    <dsp:sp modelId="{D9117610-B7B4-4407-B882-62CE2829A098}">
      <dsp:nvSpPr>
        <dsp:cNvPr id="0" name=""/>
        <dsp:cNvSpPr/>
      </dsp:nvSpPr>
      <dsp:spPr>
        <a:xfrm>
          <a:off x="0" y="1448212"/>
          <a:ext cx="6171948" cy="11567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5B5B25-A3C8-4D51-BA1F-BFE020894B43}">
      <dsp:nvSpPr>
        <dsp:cNvPr id="0" name=""/>
        <dsp:cNvSpPr/>
      </dsp:nvSpPr>
      <dsp:spPr>
        <a:xfrm>
          <a:off x="349915" y="1708480"/>
          <a:ext cx="636209" cy="6362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417ADD-AD6A-4199-B32C-5F942192AD56}">
      <dsp:nvSpPr>
        <dsp:cNvPr id="0" name=""/>
        <dsp:cNvSpPr/>
      </dsp:nvSpPr>
      <dsp:spPr>
        <a:xfrm>
          <a:off x="1336039" y="1448212"/>
          <a:ext cx="4835908" cy="1156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22" tIns="122422" rIns="122422" bIns="12242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Backend implemented with Flask</a:t>
          </a:r>
          <a:endParaRPr lang="en-US" sz="2200" kern="1200"/>
        </a:p>
      </dsp:txBody>
      <dsp:txXfrm>
        <a:off x="1336039" y="1448212"/>
        <a:ext cx="4835908" cy="1156744"/>
      </dsp:txXfrm>
    </dsp:sp>
    <dsp:sp modelId="{7D143A8E-08BA-4F27-9CA4-0D50074FFC74}">
      <dsp:nvSpPr>
        <dsp:cNvPr id="0" name=""/>
        <dsp:cNvSpPr/>
      </dsp:nvSpPr>
      <dsp:spPr>
        <a:xfrm>
          <a:off x="0" y="2894143"/>
          <a:ext cx="6171948" cy="11567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D13C93-75BA-49E0-B56B-43DE1F303E10}">
      <dsp:nvSpPr>
        <dsp:cNvPr id="0" name=""/>
        <dsp:cNvSpPr/>
      </dsp:nvSpPr>
      <dsp:spPr>
        <a:xfrm>
          <a:off x="349915" y="3154410"/>
          <a:ext cx="636209" cy="6362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95870B-E00C-4F93-8422-B920AFF76859}">
      <dsp:nvSpPr>
        <dsp:cNvPr id="0" name=""/>
        <dsp:cNvSpPr/>
      </dsp:nvSpPr>
      <dsp:spPr>
        <a:xfrm>
          <a:off x="1336039" y="2894143"/>
          <a:ext cx="4835908" cy="1156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22" tIns="122422" rIns="122422" bIns="12242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Interactive search and result visualization</a:t>
          </a:r>
          <a:endParaRPr lang="en-US" sz="2200" kern="1200"/>
        </a:p>
      </dsp:txBody>
      <dsp:txXfrm>
        <a:off x="1336039" y="2894143"/>
        <a:ext cx="4835908" cy="1156744"/>
      </dsp:txXfrm>
    </dsp:sp>
    <dsp:sp modelId="{2DF58373-795C-400B-AEA6-78BE94D87676}">
      <dsp:nvSpPr>
        <dsp:cNvPr id="0" name=""/>
        <dsp:cNvSpPr/>
      </dsp:nvSpPr>
      <dsp:spPr>
        <a:xfrm>
          <a:off x="0" y="4340073"/>
          <a:ext cx="6171948" cy="11567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43C35-3798-49C9-ABD4-773247588786}">
      <dsp:nvSpPr>
        <dsp:cNvPr id="0" name=""/>
        <dsp:cNvSpPr/>
      </dsp:nvSpPr>
      <dsp:spPr>
        <a:xfrm>
          <a:off x="349915" y="4600340"/>
          <a:ext cx="636209" cy="6362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70D919-487C-4C1B-AD81-26B01E164F05}">
      <dsp:nvSpPr>
        <dsp:cNvPr id="0" name=""/>
        <dsp:cNvSpPr/>
      </dsp:nvSpPr>
      <dsp:spPr>
        <a:xfrm>
          <a:off x="1336039" y="4340073"/>
          <a:ext cx="4835908" cy="1156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22" tIns="122422" rIns="122422" bIns="12242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/>
            <a:t>Database dump and GitHub repository provided</a:t>
          </a:r>
          <a:endParaRPr lang="en-US" sz="2200" kern="1200"/>
        </a:p>
      </dsp:txBody>
      <dsp:txXfrm>
        <a:off x="1336039" y="4340073"/>
        <a:ext cx="4835908" cy="11567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FF684-BABF-4470-9A08-BF1DEE4EE054}">
      <dsp:nvSpPr>
        <dsp:cNvPr id="0" name=""/>
        <dsp:cNvSpPr/>
      </dsp:nvSpPr>
      <dsp:spPr>
        <a:xfrm>
          <a:off x="444140" y="1106958"/>
          <a:ext cx="724570" cy="7245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9D918F-2CDC-4593-BA89-60D86E6D4B78}">
      <dsp:nvSpPr>
        <dsp:cNvPr id="0" name=""/>
        <dsp:cNvSpPr/>
      </dsp:nvSpPr>
      <dsp:spPr>
        <a:xfrm>
          <a:off x="1347" y="2115825"/>
          <a:ext cx="1610156" cy="885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Backend: Flask (Python)</a:t>
          </a:r>
          <a:r>
            <a:rPr lang="en-US" sz="1100" kern="1200"/>
            <a:t> — Handles routes (endpoints), reads user input from the URL, runs SQL queries, and prepares data for the templates.</a:t>
          </a:r>
        </a:p>
      </dsp:txBody>
      <dsp:txXfrm>
        <a:off x="1347" y="2115825"/>
        <a:ext cx="1610156" cy="885585"/>
      </dsp:txXfrm>
    </dsp:sp>
    <dsp:sp modelId="{9F9F3599-FBFF-4A75-8E1C-E013AC1447CF}">
      <dsp:nvSpPr>
        <dsp:cNvPr id="0" name=""/>
        <dsp:cNvSpPr/>
      </dsp:nvSpPr>
      <dsp:spPr>
        <a:xfrm>
          <a:off x="2336074" y="1106958"/>
          <a:ext cx="724570" cy="7245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B2B13-04D3-4DDD-B0E9-188FE835EAF0}">
      <dsp:nvSpPr>
        <dsp:cNvPr id="0" name=""/>
        <dsp:cNvSpPr/>
      </dsp:nvSpPr>
      <dsp:spPr>
        <a:xfrm>
          <a:off x="1893281" y="2115825"/>
          <a:ext cx="1610156" cy="885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Database: MySQL</a:t>
          </a:r>
          <a:r>
            <a:rPr lang="en-US" sz="1100" kern="1200"/>
            <a:t> — Stores normalized tables (genes, TCGA expression, HPA summary) and returns query results.</a:t>
          </a:r>
        </a:p>
      </dsp:txBody>
      <dsp:txXfrm>
        <a:off x="1893281" y="2115825"/>
        <a:ext cx="1610156" cy="885585"/>
      </dsp:txXfrm>
    </dsp:sp>
    <dsp:sp modelId="{688DCE97-EAD8-4C63-94B8-970E7CAD352A}">
      <dsp:nvSpPr>
        <dsp:cNvPr id="0" name=""/>
        <dsp:cNvSpPr/>
      </dsp:nvSpPr>
      <dsp:spPr>
        <a:xfrm>
          <a:off x="4228007" y="1106958"/>
          <a:ext cx="724570" cy="72457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C6478D-FE89-4BDF-9536-D286CFED09D4}">
      <dsp:nvSpPr>
        <dsp:cNvPr id="0" name=""/>
        <dsp:cNvSpPr/>
      </dsp:nvSpPr>
      <dsp:spPr>
        <a:xfrm>
          <a:off x="3785214" y="2115825"/>
          <a:ext cx="1610156" cy="885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Frontend: HTML + Bootstrap</a:t>
          </a:r>
          <a:r>
            <a:rPr lang="en-US" sz="1100" kern="1200" dirty="0"/>
            <a:t> — Renders pages (Home/Resolve/Results) with tables and layout; Bootstrap provides consistent styling quickly.</a:t>
          </a:r>
        </a:p>
      </dsp:txBody>
      <dsp:txXfrm>
        <a:off x="3785214" y="2115825"/>
        <a:ext cx="1610156" cy="885585"/>
      </dsp:txXfrm>
    </dsp:sp>
    <dsp:sp modelId="{3C1C9BCD-D85F-4D9B-BBE7-C762C1B3DC6C}">
      <dsp:nvSpPr>
        <dsp:cNvPr id="0" name=""/>
        <dsp:cNvSpPr/>
      </dsp:nvSpPr>
      <dsp:spPr>
        <a:xfrm>
          <a:off x="6119941" y="1106958"/>
          <a:ext cx="724570" cy="7245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D1A143-F08D-4565-934A-0643A3B21564}">
      <dsp:nvSpPr>
        <dsp:cNvPr id="0" name=""/>
        <dsp:cNvSpPr/>
      </dsp:nvSpPr>
      <dsp:spPr>
        <a:xfrm>
          <a:off x="5677148" y="2115825"/>
          <a:ext cx="1610156" cy="8855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Visualization: Chart.js</a:t>
          </a:r>
          <a:r>
            <a:rPr lang="en-US" sz="1100" kern="1200"/>
            <a:t> — Converts query results into bar charts on the Results page (database-driven statistics).</a:t>
          </a:r>
        </a:p>
      </dsp:txBody>
      <dsp:txXfrm>
        <a:off x="5677148" y="2115825"/>
        <a:ext cx="1610156" cy="8855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EC06B8-2546-4DF4-BBBA-22AA5365434D}">
      <dsp:nvSpPr>
        <dsp:cNvPr id="0" name=""/>
        <dsp:cNvSpPr/>
      </dsp:nvSpPr>
      <dsp:spPr>
        <a:xfrm>
          <a:off x="0" y="4296"/>
          <a:ext cx="6171948" cy="9150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5EE73-8FA2-4E4F-A698-06A432F2A3D5}">
      <dsp:nvSpPr>
        <dsp:cNvPr id="0" name=""/>
        <dsp:cNvSpPr/>
      </dsp:nvSpPr>
      <dsp:spPr>
        <a:xfrm>
          <a:off x="276813" y="210190"/>
          <a:ext cx="503296" cy="5032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6504D-3382-4615-B78F-29E5FB34B2B1}">
      <dsp:nvSpPr>
        <dsp:cNvPr id="0" name=""/>
        <dsp:cNvSpPr/>
      </dsp:nvSpPr>
      <dsp:spPr>
        <a:xfrm>
          <a:off x="1056922" y="4296"/>
          <a:ext cx="5115025" cy="915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46" tIns="96846" rIns="96846" bIns="968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About page</a:t>
          </a:r>
        </a:p>
      </dsp:txBody>
      <dsp:txXfrm>
        <a:off x="1056922" y="4296"/>
        <a:ext cx="5115025" cy="915084"/>
      </dsp:txXfrm>
    </dsp:sp>
    <dsp:sp modelId="{EBCDE5EE-7F0C-4D9D-978F-ABAAB9B83821}">
      <dsp:nvSpPr>
        <dsp:cNvPr id="0" name=""/>
        <dsp:cNvSpPr/>
      </dsp:nvSpPr>
      <dsp:spPr>
        <a:xfrm>
          <a:off x="0" y="1148151"/>
          <a:ext cx="6171948" cy="9150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B6929-C8DD-4F9F-B6F0-E92CBAA1507D}">
      <dsp:nvSpPr>
        <dsp:cNvPr id="0" name=""/>
        <dsp:cNvSpPr/>
      </dsp:nvSpPr>
      <dsp:spPr>
        <a:xfrm>
          <a:off x="276813" y="1354045"/>
          <a:ext cx="503296" cy="5032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65D75-3401-4A40-AA9C-CC4624733963}">
      <dsp:nvSpPr>
        <dsp:cNvPr id="0" name=""/>
        <dsp:cNvSpPr/>
      </dsp:nvSpPr>
      <dsp:spPr>
        <a:xfrm>
          <a:off x="1056922" y="1148151"/>
          <a:ext cx="5115025" cy="915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46" tIns="96846" rIns="96846" bIns="968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Help page</a:t>
          </a:r>
        </a:p>
      </dsp:txBody>
      <dsp:txXfrm>
        <a:off x="1056922" y="1148151"/>
        <a:ext cx="5115025" cy="915084"/>
      </dsp:txXfrm>
    </dsp:sp>
    <dsp:sp modelId="{C0585C0C-0F1E-4836-BB00-43B1E9A4CFE3}">
      <dsp:nvSpPr>
        <dsp:cNvPr id="0" name=""/>
        <dsp:cNvSpPr/>
      </dsp:nvSpPr>
      <dsp:spPr>
        <a:xfrm>
          <a:off x="0" y="2292007"/>
          <a:ext cx="6171948" cy="9150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03599A-6DE7-4F9B-A81D-6EFE73F06C76}">
      <dsp:nvSpPr>
        <dsp:cNvPr id="0" name=""/>
        <dsp:cNvSpPr/>
      </dsp:nvSpPr>
      <dsp:spPr>
        <a:xfrm>
          <a:off x="276813" y="2497901"/>
          <a:ext cx="503296" cy="5032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6668A4-DB16-4615-A98C-3B88180CA19A}">
      <dsp:nvSpPr>
        <dsp:cNvPr id="0" name=""/>
        <dsp:cNvSpPr/>
      </dsp:nvSpPr>
      <dsp:spPr>
        <a:xfrm>
          <a:off x="1056922" y="2292007"/>
          <a:ext cx="5115025" cy="915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46" tIns="96846" rIns="96846" bIns="968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Contact page</a:t>
          </a:r>
        </a:p>
      </dsp:txBody>
      <dsp:txXfrm>
        <a:off x="1056922" y="2292007"/>
        <a:ext cx="5115025" cy="915084"/>
      </dsp:txXfrm>
    </dsp:sp>
    <dsp:sp modelId="{C1D836B7-AC28-4284-A93C-D26AC96CE2B8}">
      <dsp:nvSpPr>
        <dsp:cNvPr id="0" name=""/>
        <dsp:cNvSpPr/>
      </dsp:nvSpPr>
      <dsp:spPr>
        <a:xfrm>
          <a:off x="0" y="3435863"/>
          <a:ext cx="6171948" cy="9150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16D634-9190-4B5C-82C0-5C061A55F151}">
      <dsp:nvSpPr>
        <dsp:cNvPr id="0" name=""/>
        <dsp:cNvSpPr/>
      </dsp:nvSpPr>
      <dsp:spPr>
        <a:xfrm>
          <a:off x="276813" y="3641757"/>
          <a:ext cx="503296" cy="5032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B14CAC-8173-4669-8F1E-64407256EDEC}">
      <dsp:nvSpPr>
        <dsp:cNvPr id="0" name=""/>
        <dsp:cNvSpPr/>
      </dsp:nvSpPr>
      <dsp:spPr>
        <a:xfrm>
          <a:off x="1056922" y="3435863"/>
          <a:ext cx="5115025" cy="915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46" tIns="96846" rIns="96846" bIns="968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Resolve page</a:t>
          </a:r>
        </a:p>
      </dsp:txBody>
      <dsp:txXfrm>
        <a:off x="1056922" y="3435863"/>
        <a:ext cx="5115025" cy="915084"/>
      </dsp:txXfrm>
    </dsp:sp>
    <dsp:sp modelId="{A31FCFE9-444F-4960-BC95-A3F3C9FC1B48}">
      <dsp:nvSpPr>
        <dsp:cNvPr id="0" name=""/>
        <dsp:cNvSpPr/>
      </dsp:nvSpPr>
      <dsp:spPr>
        <a:xfrm>
          <a:off x="0" y="4579719"/>
          <a:ext cx="6171948" cy="91508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9360A-410C-4B8A-A880-990D45F898D1}">
      <dsp:nvSpPr>
        <dsp:cNvPr id="0" name=""/>
        <dsp:cNvSpPr/>
      </dsp:nvSpPr>
      <dsp:spPr>
        <a:xfrm>
          <a:off x="276813" y="4785613"/>
          <a:ext cx="503296" cy="50329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50566-35D0-4B0E-B432-38A6C0B8B6CF}">
      <dsp:nvSpPr>
        <dsp:cNvPr id="0" name=""/>
        <dsp:cNvSpPr/>
      </dsp:nvSpPr>
      <dsp:spPr>
        <a:xfrm>
          <a:off x="1056922" y="4579719"/>
          <a:ext cx="5115025" cy="915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46" tIns="96846" rIns="96846" bIns="9684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Base.html --&gt; Shared layout handled via base.html (DRY design)</a:t>
          </a:r>
        </a:p>
      </dsp:txBody>
      <dsp:txXfrm>
        <a:off x="1056922" y="4579719"/>
        <a:ext cx="5115025" cy="9150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959B54-2420-9946-8388-FE44EB360780}" type="datetimeFigureOut">
              <a:rPr lang="en-US" smtClean="0"/>
              <a:t>12/15/25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26102-830A-F141-9B83-CC077DF02F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096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Backend: Flask (Python)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Handles routes (endpoints), reads user input from the URL, runs SQL queries, and prepares data for the templates.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Database: MySQL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Stores normalized tables (genes, TCGA expression, HPA summary) and returns query results.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Frontend: HTML + Bootstrap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Renders pages (Home/Resolve/Results) with tables and layout; Bootstrap provides consistent styling quickly.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Visualization: 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Chart.js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Converts query results into bar charts on the Results page (database-driven statistics).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26102-830A-F141-9B83-CC077DF02F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2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512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102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8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98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68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228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12/15/25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28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12/15/25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22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12/15/25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493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002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12/15/25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80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12/15/25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7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DEB16FAA-9D49-2DEC-FE5C-E05002A6073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auto">
          <a:xfrm>
            <a:off x="8138159" y="1177348"/>
            <a:ext cx="3330906" cy="34410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200" b="0" i="0" u="none" strike="noStrike" cap="none" normalizeH="0" baseline="0">
                <a:ln>
                  <a:noFill/>
                </a:ln>
                <a:effectLst/>
                <a:latin typeface="-webkit-standard"/>
              </a:rPr>
              <a:t>TCGA–HPA Gene-Centric </a:t>
            </a:r>
            <a:br>
              <a:rPr kumimoji="0" lang="en-US" altLang="en-US" sz="4200" b="0" i="0" u="none" strike="noStrike" cap="none" normalizeH="0" baseline="0">
                <a:ln>
                  <a:noFill/>
                </a:ln>
                <a:effectLst/>
                <a:latin typeface="-webkit-standard"/>
              </a:rPr>
            </a:br>
            <a:r>
              <a:rPr kumimoji="0" lang="en-US" altLang="en-US" sz="4200" b="0" i="0" u="none" strike="noStrike" cap="none" normalizeH="0" baseline="0">
                <a:ln>
                  <a:noFill/>
                </a:ln>
                <a:effectLst/>
                <a:latin typeface="-webkit-standard"/>
              </a:rPr>
              <a:t>Database Browser</a:t>
            </a:r>
            <a:endParaRPr kumimoji="0" lang="en-US" altLang="en-US" sz="42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9C50-EAD1-A6EA-896B-23F5C1A762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9280" y="4036425"/>
            <a:ext cx="3677920" cy="1644227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00" dirty="0"/>
              <a:t>Web-based SQL database interface 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100" dirty="0"/>
              <a:t>using Flask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100" dirty="0">
                <a:latin typeface="Arial" panose="020B0604020202020204" pitchFamily="34" charset="0"/>
              </a:rPr>
              <a:t>15 December 2025</a:t>
            </a:r>
            <a:br>
              <a:rPr lang="en-US" altLang="en-US" sz="1100" dirty="0">
                <a:latin typeface="Arial" panose="020B0604020202020204" pitchFamily="34" charset="0"/>
              </a:rPr>
            </a:br>
            <a:r>
              <a:rPr lang="en-US" altLang="en-US" sz="1100" dirty="0">
                <a:latin typeface="Arial" panose="020B0604020202020204" pitchFamily="34" charset="0"/>
              </a:rPr>
              <a:t>FHNW</a:t>
            </a:r>
            <a:endParaRPr lang="en-US" sz="11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Video 1" descr="Chemical Compounds">
            <a:extLst>
              <a:ext uri="{FF2B5EF4-FFF2-40B4-BE49-F238E27FC236}">
                <a16:creationId xmlns:a16="http://schemas.microsoft.com/office/drawing/2014/main" id="{C2847402-FB83-2957-8D6E-92E5D2B9F3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>
            <a:fillRect/>
          </a:stretch>
        </p:blipFill>
        <p:spPr>
          <a:xfrm>
            <a:off x="722935" y="1417349"/>
            <a:ext cx="7179970" cy="402726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885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38A14-9A97-AC92-1CB5-7ABEC76D5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3014115" cy="1307592"/>
          </a:xfrm>
        </p:spPr>
        <p:txBody>
          <a:bodyPr/>
          <a:lstStyle/>
          <a:p>
            <a:r>
              <a:rPr lang="en-US" dirty="0"/>
              <a:t>End </a:t>
            </a:r>
            <a:r>
              <a:rPr lang="en-US" dirty="0" err="1"/>
              <a:t>PoINTS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5DD7AF-B980-80E1-CCA1-5BC8656D4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635" y="2221992"/>
            <a:ext cx="55880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82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7AE376-D458-ED76-B870-498C882D9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001512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Home Page Features – DEMO 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CC929B82-DE05-83E6-E6F9-DD6CCE0D85D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04088" y="2231136"/>
            <a:ext cx="6001512" cy="39319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Title and project description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Gene search field </a:t>
            </a:r>
            <a:r>
              <a:rPr lang="en-US" altLang="en-US">
                <a:latin typeface="Arial" panose="020B0604020202020204" pitchFamily="34" charset="0"/>
                <a:sym typeface="Wingdings" pitchFamily="2" charset="2"/>
              </a:rPr>
              <a:t>with search examples</a:t>
            </a:r>
            <a:endParaRPr lang="en-US" altLang="en-US"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Preview tables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>
                <a:latin typeface="Arial" panose="020B0604020202020204" pitchFamily="34" charset="0"/>
              </a:rPr>
              <a:t>External link to HPA for each </a:t>
            </a:r>
            <a:r>
              <a:rPr lang="en-US" altLang="en-US" err="1">
                <a:latin typeface="Arial" panose="020B0604020202020204" pitchFamily="34" charset="0"/>
              </a:rPr>
              <a:t>gene_name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Entry point to database exploration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altLang="en-US">
                <a:latin typeface="Arial" panose="020B0604020202020204" pitchFamily="34" charset="0"/>
              </a:rPr>
              <a:t>Nav bar </a:t>
            </a:r>
            <a:endParaRPr kumimoji="0" lang="en-US" altLang="en-US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B5145D4D-AB4C-F5D8-D741-220F653D5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4560" y="1951854"/>
            <a:ext cx="4202057" cy="420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17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3715E-275B-1415-5DB9-0E9491869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507" y="1358671"/>
            <a:ext cx="2843711" cy="149332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Get method</a:t>
            </a:r>
            <a:br>
              <a:rPr lang="en-US" sz="3600" dirty="0"/>
            </a:br>
            <a:r>
              <a:rPr lang="en-US" sz="3600" dirty="0"/>
              <a:t>SEARCH BAR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8D16D3-13B4-5C66-3738-FF27CACF69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0134" b="1"/>
          <a:stretch>
            <a:fillRect/>
          </a:stretch>
        </p:blipFill>
        <p:spPr>
          <a:xfrm>
            <a:off x="-1" y="10"/>
            <a:ext cx="8056345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1172935"/>
            <a:ext cx="2653318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41170" y="3105667"/>
            <a:ext cx="26533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83268-3F1A-C7BB-11B1-627A24535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52509" y="3359338"/>
            <a:ext cx="2843711" cy="28620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Used to create </a:t>
            </a:r>
            <a:r>
              <a:rPr lang="en-US" dirty="0" err="1"/>
              <a:t>urls</a:t>
            </a:r>
            <a:r>
              <a:rPr lang="en-US" dirty="0"/>
              <a:t> per each </a:t>
            </a:r>
            <a:r>
              <a:rPr lang="en-US" dirty="0" err="1"/>
              <a:t>gene_id</a:t>
            </a:r>
            <a:r>
              <a:rPr lang="en-US" dirty="0"/>
              <a:t> (determined by query of a </a:t>
            </a:r>
            <a:r>
              <a:rPr lang="en-US" dirty="0" err="1"/>
              <a:t>gene_name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2101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B1BC-7766-E4B2-02ED-9904F9395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query for Home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85B8C9-7271-8506-FF52-7EFE924FEC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674" y="2313940"/>
            <a:ext cx="7106285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9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4EE2A-7068-FA46-85B7-B344B34C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CFAF6E-8684-EA5E-6B9B-2C45D9C75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635" y="2379254"/>
            <a:ext cx="9949986" cy="374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35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7E7AE-0C88-6675-9548-F9C437F36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Result Page (StatS &amp; Graps) - </a:t>
            </a:r>
            <a:r>
              <a:rPr lang="en-US" altLang="en-US" cap="none">
                <a:solidFill>
                  <a:srgbClr val="000000"/>
                </a:solidFill>
                <a:latin typeface="-webkit-standard"/>
              </a:rPr>
              <a:t>DEMO 2</a:t>
            </a:r>
            <a:br>
              <a:rPr lang="en-US" altLang="en-US" cap="none">
                <a:solidFill>
                  <a:srgbClr val="000000"/>
                </a:solidFill>
                <a:latin typeface="-webkit-standard"/>
              </a:rPr>
            </a:br>
            <a:r>
              <a:rPr lang="en-US" altLang="en-US" cap="none">
                <a:solidFill>
                  <a:srgbClr val="000000"/>
                </a:solidFill>
                <a:latin typeface="-webkit-standard"/>
              </a:rPr>
              <a:t> </a:t>
            </a:r>
            <a:r>
              <a:rPr lang="en-US" altLang="en-US" sz="2700" cap="none">
                <a:solidFill>
                  <a:srgbClr val="000000"/>
                </a:solidFill>
                <a:latin typeface="-webkit-standard"/>
              </a:rPr>
              <a:t>Search → Results</a:t>
            </a:r>
            <a:br>
              <a:rPr lang="en-US" altLang="en-US" cap="none"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4CB8E-50FF-8A69-64AC-7A412F521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Bar charts generated from database queries</a:t>
            </a:r>
          </a:p>
          <a:p>
            <a:r>
              <a:rPr lang="en-US"/>
              <a:t>HPA protein category distribution</a:t>
            </a:r>
          </a:p>
          <a:p>
            <a:r>
              <a:rPr lang="en-US"/>
              <a:t>TCGA RNA expression per sample</a:t>
            </a:r>
          </a:p>
          <a:p>
            <a:r>
              <a:rPr lang="en-US"/>
              <a:t>Statistics are query-specific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915D76-4747-66B4-A13A-35AA509EC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265" y="2032000"/>
            <a:ext cx="5372100" cy="1397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10011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0C788-C83E-6EC1-CD58-FB4080733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914776" cy="3977269"/>
          </a:xfrm>
        </p:spPr>
        <p:txBody>
          <a:bodyPr>
            <a:normAutofit/>
          </a:bodyPr>
          <a:lstStyle/>
          <a:p>
            <a:r>
              <a:rPr lang="en-US" dirty="0"/>
              <a:t>Additional Pages – DEMO 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FD5B9F-5FB6-467D-83D5-DF82F19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524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2E3F53-7F9C-6C9E-F3D6-535F0DA723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5326329"/>
              </p:ext>
            </p:extLst>
          </p:nvPr>
        </p:nvGraphicFramePr>
        <p:xfrm>
          <a:off x="5219952" y="723900"/>
          <a:ext cx="6171948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1079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F20000-FD86-48F6-9363-FEC90C932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2AE332-6ACA-45BE-875F-91A291D4A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DFA3945-A08D-3C41-F198-F7130AE50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29" y="914760"/>
            <a:ext cx="3678485" cy="3543764"/>
          </a:xfrm>
        </p:spPr>
        <p:txBody>
          <a:bodyPr>
            <a:normAutofit/>
          </a:bodyPr>
          <a:lstStyle/>
          <a:p>
            <a:r>
              <a:rPr lang="en-US" dirty="0"/>
              <a:t>Assignment Checklist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3071968-5E56-8879-120B-628C6596621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73168" y="993228"/>
            <a:ext cx="6720840" cy="49359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Flask-based web interface ✔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SQL database backend (MySQL) ✔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Home page with: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Title ✔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Purpose / About text ✔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Database statistics ✔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Search field ✔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Result page with: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Result tables ✔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en-US" sz="1700" dirty="0">
                <a:latin typeface="Arial" panose="020B0604020202020204" pitchFamily="34" charset="0"/>
              </a:rPr>
              <a:t>Additional result page: 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Graphical statistics (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Chart.js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 ✔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External database links ✔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Additional pages: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Contact / About / Help ✔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GitHub repository and database dump ✔</a:t>
            </a:r>
          </a:p>
        </p:txBody>
      </p:sp>
    </p:spTree>
    <p:extLst>
      <p:ext uri="{BB962C8B-B14F-4D97-AF65-F5344CB8AC3E}">
        <p14:creationId xmlns:p14="http://schemas.microsoft.com/office/powerpoint/2010/main" val="171286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6161E-51B2-1A8D-11A7-62ACA342F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001512" cy="1307592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0E2D5-3947-33AE-176F-524C8A4A4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231136"/>
            <a:ext cx="6001512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5" name="Graphic 14" descr="Smiling Face with No Fill">
            <a:extLst>
              <a:ext uri="{FF2B5EF4-FFF2-40B4-BE49-F238E27FC236}">
                <a16:creationId xmlns:a16="http://schemas.microsoft.com/office/drawing/2014/main" id="{ABBBDE41-D7CC-C729-8DC6-B50BC07E9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4560" y="1951854"/>
            <a:ext cx="4202057" cy="420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1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66A778-1FE6-E628-DBA6-C4A66135D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3914776" cy="3977269"/>
          </a:xfrm>
        </p:spPr>
        <p:txBody>
          <a:bodyPr>
            <a:normAutofit/>
          </a:bodyPr>
          <a:lstStyle/>
          <a:p>
            <a:r>
              <a:rPr lang="en-US" dirty="0"/>
              <a:t>Assignment Context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FD5B9F-5FB6-467D-83D5-DF82F1907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524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3A716BE4-8A76-827F-9FC3-F2E0A22ECD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9251820"/>
              </p:ext>
            </p:extLst>
          </p:nvPr>
        </p:nvGraphicFramePr>
        <p:xfrm>
          <a:off x="5219952" y="723900"/>
          <a:ext cx="6171948" cy="5499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3758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F726C-3D72-331C-F00C-F174DF359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555712"/>
            <a:ext cx="4218435" cy="2390687"/>
          </a:xfrm>
        </p:spPr>
        <p:txBody>
          <a:bodyPr>
            <a:normAutofit/>
          </a:bodyPr>
          <a:lstStyle/>
          <a:p>
            <a:r>
              <a:rPr lang="en-US" dirty="0"/>
              <a:t>Motivation</a:t>
            </a:r>
          </a:p>
        </p:txBody>
      </p:sp>
      <p:pic>
        <p:nvPicPr>
          <p:cNvPr id="8" name="Graphic 7" descr="DNA">
            <a:extLst>
              <a:ext uri="{FF2B5EF4-FFF2-40B4-BE49-F238E27FC236}">
                <a16:creationId xmlns:a16="http://schemas.microsoft.com/office/drawing/2014/main" id="{3A2033BD-6DD1-EF47-D5CC-3454E1809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383" y="3210560"/>
            <a:ext cx="2959568" cy="295956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0ADC89C-EB4E-4AA5-ABBD-448BEC5FA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255110" y="723900"/>
            <a:ext cx="0" cy="54494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F49070F7-DC23-85D1-D750-FE7A84ED4F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96838" y="1751055"/>
            <a:ext cx="5788258" cy="139065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Combinin</a:t>
            </a:r>
            <a:r>
              <a:rPr lang="en-US" altLang="en-US" dirty="0">
                <a:latin typeface="Arial" panose="020B0604020202020204" pitchFamily="34" charset="0"/>
              </a:rPr>
              <a:t>g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TCGA: sample-level RNA expression with HPA: gene-level protein expression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313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D301C-75A9-9988-9DC8-4CF048AB6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186" y="909637"/>
            <a:ext cx="4800600" cy="1307592"/>
          </a:xfrm>
        </p:spPr>
        <p:txBody>
          <a:bodyPr>
            <a:normAutofit/>
          </a:bodyPr>
          <a:lstStyle/>
          <a:p>
            <a:r>
              <a:rPr lang="en-US" dirty="0"/>
              <a:t>Core Challenge</a:t>
            </a:r>
          </a:p>
        </p:txBody>
      </p:sp>
      <p:pic>
        <p:nvPicPr>
          <p:cNvPr id="6" name="Picture 5" descr="Close up of a molecular model">
            <a:extLst>
              <a:ext uri="{FF2B5EF4-FFF2-40B4-BE49-F238E27FC236}">
                <a16:creationId xmlns:a16="http://schemas.microsoft.com/office/drawing/2014/main" id="{6354FD7A-BD30-D9DE-A7BC-0CAE66B04E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900"/>
          <a:stretch>
            <a:fillRect/>
          </a:stretch>
        </p:blipFill>
        <p:spPr>
          <a:xfrm>
            <a:off x="20" y="10"/>
            <a:ext cx="6044164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1FC409-B3C2-4F68-865C-C5333D6F2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723900"/>
            <a:ext cx="4610075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DD73CF87-5DDA-2EFF-FD2B-2E05D8BB997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696186" y="2221992"/>
            <a:ext cx="4800600" cy="373989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Structural mismatch</a:t>
            </a: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FontTx/>
              <a:buChar char="•"/>
            </a:pPr>
            <a:r>
              <a:rPr lang="en-US" altLang="en-US" sz="1700" dirty="0"/>
              <a:t>TCGA and HPA describe the same genes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FontTx/>
              <a:buChar char="•"/>
            </a:pPr>
            <a:r>
              <a:rPr lang="en-US" altLang="en-US" sz="1700" dirty="0"/>
              <a:t>Different granularity: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FontTx/>
              <a:buChar char="•"/>
            </a:pPr>
            <a:r>
              <a:rPr lang="en-US" altLang="en-US" sz="1700" dirty="0"/>
              <a:t>TCGA → many rows per gene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FontTx/>
              <a:buChar char="•"/>
            </a:pPr>
            <a:r>
              <a:rPr lang="en-US" altLang="en-US" sz="1700" dirty="0"/>
              <a:t>HPA → one row per gene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FontTx/>
              <a:buChar char="•"/>
            </a:pPr>
            <a:r>
              <a:rPr lang="en-US" altLang="en-US" sz="1700" dirty="0"/>
              <a:t>Need a unified query model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How can these datasets be queried together without losing their original structure?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810270D-76A7-44B3-9746-7EDF57886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81300" y="6142781"/>
            <a:ext cx="46100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080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4625A1-D974-FA81-4EDF-D7FCD8C09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687812" cy="798194"/>
          </a:xfrm>
        </p:spPr>
        <p:txBody>
          <a:bodyPr>
            <a:normAutofit/>
          </a:bodyPr>
          <a:lstStyle/>
          <a:p>
            <a:r>
              <a:rPr lang="en-US" dirty="0"/>
              <a:t>Database Design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1B3169C-61C3-46D6-D7DC-00A225C298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" r="2" b="9702"/>
          <a:stretch>
            <a:fillRect/>
          </a:stretch>
        </p:blipFill>
        <p:spPr>
          <a:xfrm>
            <a:off x="800100" y="1903093"/>
            <a:ext cx="6504060" cy="410597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22EB09E-F3AE-9B1C-91A2-2D2046A343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422968" y="1078510"/>
            <a:ext cx="4191001" cy="413962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Gene-centric relational model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Separate table for genes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TCGA linked via one-to-many relationship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HPA linked via one-to-one relationship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699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F710FDB-0919-493E-8539-8240C23F1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F20000-FD86-48F6-9363-FEC90C932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2AE332-6ACA-45BE-875F-91A291D4A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DA2864-DC8F-4B11-7A26-B00EA28BF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129" y="914760"/>
            <a:ext cx="2806615" cy="3543764"/>
          </a:xfrm>
        </p:spPr>
        <p:txBody>
          <a:bodyPr>
            <a:normAutofit/>
          </a:bodyPr>
          <a:lstStyle/>
          <a:p>
            <a:r>
              <a:rPr lang="en-US" sz="3600" dirty="0"/>
              <a:t>Project Stack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4F56D8EB-727A-A32F-3C31-EC2BF60ADE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902149" y="978558"/>
            <a:ext cx="7591859" cy="50914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Flask (Python)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Web framework used to define routes (endpoints), handle user input from URLs, execute SQL queries, and connect the database to the web interface.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MySQL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Relational SQL database used to store normalized biological data (genes, TCGA expression, HPA summaries).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HTML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Used to structure the web pages (home page, results page, tables, forms).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Bootstrap (CSS framework)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Used for layout, styling, and responsive design without writing custom CSS from scratch.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Jinja2 (Flask templating engine)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Used to dynamically inject database query results into HTML templates (tables, text, charts).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JavaScript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Used on the client side to render interactive elements, mainly charts.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Chart.js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JavaScript library used to visualize database-derived statistics as bar charts.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JSON (JavaScript Object Notation)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Data format used internally to transfer query results from Flask (Python) to JavaScript for chart rendering.</a:t>
            </a:r>
          </a:p>
        </p:txBody>
      </p:sp>
    </p:spTree>
    <p:extLst>
      <p:ext uri="{BB962C8B-B14F-4D97-AF65-F5344CB8AC3E}">
        <p14:creationId xmlns:p14="http://schemas.microsoft.com/office/powerpoint/2010/main" val="2048355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AE1EF-C9E5-5B0E-FD14-D3DABF240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914400"/>
            <a:ext cx="6236208" cy="1307592"/>
          </a:xfrm>
        </p:spPr>
        <p:txBody>
          <a:bodyPr>
            <a:normAutofit/>
          </a:bodyPr>
          <a:lstStyle/>
          <a:p>
            <a:r>
              <a:rPr lang="en-US" dirty="0"/>
              <a:t>Data Sources</a:t>
            </a:r>
          </a:p>
        </p:txBody>
      </p:sp>
      <p:pic>
        <p:nvPicPr>
          <p:cNvPr id="5" name="Picture 4" descr="Chemical formulas are written on paper">
            <a:extLst>
              <a:ext uri="{FF2B5EF4-FFF2-40B4-BE49-F238E27FC236}">
                <a16:creationId xmlns:a16="http://schemas.microsoft.com/office/drawing/2014/main" id="{F8CCACB5-61F7-4C3E-93A1-648FC94683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647" r="31103"/>
          <a:stretch>
            <a:fillRect/>
          </a:stretch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B8799-FD36-99E6-F00F-B39F940C2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6" y="2221992"/>
            <a:ext cx="6236208" cy="394106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900" b="1" dirty="0"/>
              <a:t>TCGA</a:t>
            </a:r>
            <a:endParaRPr lang="en-US" sz="1900" dirty="0"/>
          </a:p>
          <a:p>
            <a:pPr>
              <a:lnSpc>
                <a:spcPct val="100000"/>
              </a:lnSpc>
            </a:pPr>
            <a:r>
              <a:rPr lang="en-US" sz="1900" dirty="0"/>
              <a:t>RNA-seq expression</a:t>
            </a:r>
          </a:p>
          <a:p>
            <a:pPr>
              <a:lnSpc>
                <a:spcPct val="100000"/>
              </a:lnSpc>
            </a:pPr>
            <a:r>
              <a:rPr lang="en-US" sz="1900" dirty="0"/>
              <a:t>One row per (sample, gene)</a:t>
            </a:r>
          </a:p>
          <a:p>
            <a:pPr>
              <a:lnSpc>
                <a:spcPct val="100000"/>
              </a:lnSpc>
            </a:pPr>
            <a:r>
              <a:rPr lang="en-US" sz="1900" dirty="0"/>
              <a:t>Numeric values</a:t>
            </a:r>
          </a:p>
          <a:p>
            <a:pPr>
              <a:lnSpc>
                <a:spcPct val="100000"/>
              </a:lnSpc>
            </a:pPr>
            <a:r>
              <a:rPr lang="en-US" sz="1900" dirty="0"/>
              <a:t>Many rows per gene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900" b="1" dirty="0"/>
              <a:t>Human Protein Atlas (HPA)</a:t>
            </a:r>
            <a:endParaRPr lang="en-US" sz="1900" dirty="0"/>
          </a:p>
          <a:p>
            <a:pPr>
              <a:lnSpc>
                <a:spcPct val="100000"/>
              </a:lnSpc>
            </a:pPr>
            <a:r>
              <a:rPr lang="en-US" sz="1900" dirty="0"/>
              <a:t>Protein expression summary</a:t>
            </a:r>
          </a:p>
          <a:p>
            <a:pPr>
              <a:lnSpc>
                <a:spcPct val="100000"/>
              </a:lnSpc>
            </a:pPr>
            <a:r>
              <a:rPr lang="en-US" sz="1900" dirty="0"/>
              <a:t>One row per gene</a:t>
            </a:r>
          </a:p>
          <a:p>
            <a:pPr>
              <a:lnSpc>
                <a:spcPct val="100000"/>
              </a:lnSpc>
            </a:pPr>
            <a:r>
              <a:rPr lang="en-US" sz="1900" dirty="0"/>
              <a:t>Categorical levels (high / medium / low / not detected)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37264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8E7100-FFF1-34D3-38AA-B4AAF37DB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8" y="914400"/>
            <a:ext cx="6627924" cy="1307592"/>
          </a:xfrm>
        </p:spPr>
        <p:txBody>
          <a:bodyPr>
            <a:normAutofit/>
          </a:bodyPr>
          <a:lstStyle/>
          <a:p>
            <a:r>
              <a:rPr lang="en-US" dirty="0"/>
              <a:t>Application Architecture</a:t>
            </a:r>
          </a:p>
        </p:txBody>
      </p:sp>
      <p:pic>
        <p:nvPicPr>
          <p:cNvPr id="6" name="Picture 5" descr="Cubes connected with a red line">
            <a:extLst>
              <a:ext uri="{FF2B5EF4-FFF2-40B4-BE49-F238E27FC236}">
                <a16:creationId xmlns:a16="http://schemas.microsoft.com/office/drawing/2014/main" id="{4B5F7E7D-CCB0-7F1B-809F-CC87EB3BAC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164" r="20732" b="-2"/>
          <a:stretch>
            <a:fillRect/>
          </a:stretch>
        </p:blipFill>
        <p:spPr>
          <a:xfrm>
            <a:off x="20" y="-17929"/>
            <a:ext cx="4206220" cy="687592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722376"/>
            <a:ext cx="6476356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Rectangle 1">
            <a:extLst>
              <a:ext uri="{FF2B5EF4-FFF2-40B4-BE49-F238E27FC236}">
                <a16:creationId xmlns:a16="http://schemas.microsoft.com/office/drawing/2014/main" id="{B7832A33-CFE6-9CA9-8AA7-7C6CB79FEA0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06240" y="1853518"/>
          <a:ext cx="7288652" cy="4108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7665" y="6144768"/>
            <a:ext cx="647635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331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DE272-D97E-79DC-E829-3FB92A80E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787556"/>
            <a:ext cx="10691265" cy="653796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 structure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AA3024-370F-7F16-281B-8801C7739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60170"/>
          <a:stretch>
            <a:fillRect/>
          </a:stretch>
        </p:blipFill>
        <p:spPr>
          <a:xfrm>
            <a:off x="700635" y="1441352"/>
            <a:ext cx="2983091" cy="43951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2A2D6247-5D8A-6002-2BDE-A58C4E3ECC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700" b="4731"/>
          <a:stretch>
            <a:fillRect/>
          </a:stretch>
        </p:blipFill>
        <p:spPr>
          <a:xfrm>
            <a:off x="4802372" y="1441353"/>
            <a:ext cx="6810508" cy="45283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F18E8-76C2-DAB3-38B6-8FDF703C6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826" y="6229906"/>
            <a:ext cx="6146800" cy="5207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25760507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737</Words>
  <Application>Microsoft Macintosh PowerPoint</Application>
  <PresentationFormat>Widescreen</PresentationFormat>
  <Paragraphs>98</Paragraphs>
  <Slides>18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-webkit-standard</vt:lpstr>
      <vt:lpstr>Aptos</vt:lpstr>
      <vt:lpstr>Arial</vt:lpstr>
      <vt:lpstr>Calisto MT</vt:lpstr>
      <vt:lpstr>Univers Condensed</vt:lpstr>
      <vt:lpstr>ChronicleVTI</vt:lpstr>
      <vt:lpstr>TCGA–HPA Gene-Centric  Database Browser</vt:lpstr>
      <vt:lpstr>Assignment Context</vt:lpstr>
      <vt:lpstr>Motivation</vt:lpstr>
      <vt:lpstr>Core Challenge</vt:lpstr>
      <vt:lpstr>Database Design</vt:lpstr>
      <vt:lpstr>Project Stack</vt:lpstr>
      <vt:lpstr>Data Sources</vt:lpstr>
      <vt:lpstr>Application Architecture</vt:lpstr>
      <vt:lpstr>Project structure </vt:lpstr>
      <vt:lpstr>End PoINTS</vt:lpstr>
      <vt:lpstr>Home Page Features – DEMO 1</vt:lpstr>
      <vt:lpstr>Get method SEARCH BAR</vt:lpstr>
      <vt:lpstr>Table query for Home Page</vt:lpstr>
      <vt:lpstr>ROUTES </vt:lpstr>
      <vt:lpstr>Result Page (StatS &amp; Graps) - DEMO 2  Search → Results </vt:lpstr>
      <vt:lpstr>Additional Pages – DEMO 3</vt:lpstr>
      <vt:lpstr>Assignment Checklist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meryem topcu</dc:creator>
  <cp:lastModifiedBy>meryem topcu</cp:lastModifiedBy>
  <cp:revision>7</cp:revision>
  <dcterms:created xsi:type="dcterms:W3CDTF">2025-12-15T14:14:29Z</dcterms:created>
  <dcterms:modified xsi:type="dcterms:W3CDTF">2025-12-15T17:30:37Z</dcterms:modified>
</cp:coreProperties>
</file>